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5143500" cx="9144000"/>
  <p:notesSz cx="6858000" cy="9144000"/>
  <p:embeddedFontLst>
    <p:embeddedFont>
      <p:font typeface="Dosis"/>
      <p:regular r:id="rId28"/>
      <p:bold r:id="rId29"/>
    </p:embeddedFont>
    <p:embeddedFont>
      <p:font typeface="Raleway"/>
      <p:regular r:id="rId30"/>
      <p:bold r:id="rId31"/>
      <p:italic r:id="rId32"/>
      <p:boldItalic r:id="rId33"/>
    </p:embeddedFont>
    <p:embeddedFont>
      <p:font typeface="Roboto Thin"/>
      <p:regular r:id="rId34"/>
      <p:bold r:id="rId35"/>
      <p:italic r:id="rId36"/>
      <p:boldItalic r:id="rId37"/>
    </p:embeddedFont>
    <p:embeddedFont>
      <p:font typeface="Staatliches"/>
      <p:regular r:id="rId38"/>
    </p:embeddedFont>
    <p:embeddedFont>
      <p:font typeface="Fira Sans Extra Condensed Medium"/>
      <p:regular r:id="rId39"/>
      <p:bold r:id="rId40"/>
      <p:italic r:id="rId41"/>
      <p:boldItalic r:id="rId42"/>
    </p:embeddedFont>
    <p:embeddedFont>
      <p:font typeface="Raleway Medium"/>
      <p:regular r:id="rId43"/>
      <p:bold r:id="rId44"/>
      <p:italic r:id="rId45"/>
      <p:boldItalic r:id="rId46"/>
    </p:embeddedFont>
    <p:embeddedFont>
      <p:font typeface="Advent Pro"/>
      <p:regular r:id="rId47"/>
      <p:bold r:id="rId48"/>
    </p:embeddedFont>
    <p:embeddedFont>
      <p:font typeface="Fira Sans Condensed ExtraLight"/>
      <p:regular r:id="rId49"/>
      <p:bold r:id="rId50"/>
      <p:italic r:id="rId51"/>
      <p:boldItalic r:id="rId52"/>
    </p:embeddedFont>
    <p:embeddedFont>
      <p:font typeface="Dosis Light"/>
      <p:regular r:id="rId53"/>
      <p:bold r:id="rId54"/>
    </p:embeddedFont>
    <p:embeddedFont>
      <p:font typeface="Roboto"/>
      <p:regular r:id="rId55"/>
      <p:bold r:id="rId56"/>
      <p:italic r:id="rId57"/>
      <p:boldItalic r:id="rId58"/>
    </p:embeddedFont>
    <p:embeddedFont>
      <p:font typeface="Lato"/>
      <p:regular r:id="rId59"/>
      <p:bold r:id="rId60"/>
      <p:italic r:id="rId61"/>
      <p:boldItalic r:id="rId62"/>
    </p:embeddedFont>
    <p:embeddedFont>
      <p:font typeface="Abel"/>
      <p:regular r:id="rId63"/>
    </p:embeddedFont>
    <p:embeddedFont>
      <p:font typeface="Squada One"/>
      <p:regular r:id="rId64"/>
    </p:embeddedFont>
    <p:embeddedFont>
      <p:font typeface="Livvic"/>
      <p:regular r:id="rId65"/>
      <p:bold r:id="rId66"/>
      <p:italic r:id="rId67"/>
      <p:boldItalic r:id="rId68"/>
    </p:embeddedFont>
    <p:embeddedFont>
      <p:font typeface="Josefi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3" roundtripDataSignature="AMtx7mhBjVbQhZOVs5RuTg92v33bFJp8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8D6B1F-DB28-4465-B4F4-A995B026CAE8}">
  <a:tblStyle styleId="{368D6B1F-DB28-4465-B4F4-A995B026CAE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RalewayMedium-bold.fntdata"/><Relationship Id="rId43" Type="http://schemas.openxmlformats.org/officeDocument/2006/relationships/font" Target="fonts/RalewayMedium-regular.fntdata"/><Relationship Id="rId46" Type="http://schemas.openxmlformats.org/officeDocument/2006/relationships/font" Target="fonts/RalewayMedium-boldItalic.fntdata"/><Relationship Id="rId45" Type="http://schemas.openxmlformats.org/officeDocument/2006/relationships/font" Target="fonts/Raleway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AdventPro-bold.fntdata"/><Relationship Id="rId47" Type="http://schemas.openxmlformats.org/officeDocument/2006/relationships/font" Target="fonts/AdventPro-regular.fntdata"/><Relationship Id="rId49" Type="http://schemas.openxmlformats.org/officeDocument/2006/relationships/font" Target="fonts/FiraSansCondensedExtra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customschemas.google.com/relationships/presentationmetadata" Target="metadata"/><Relationship Id="rId72" Type="http://schemas.openxmlformats.org/officeDocument/2006/relationships/font" Target="fonts/JosefinSans-boldItalic.fntdata"/><Relationship Id="rId31" Type="http://schemas.openxmlformats.org/officeDocument/2006/relationships/font" Target="fonts/Raleway-bold.fntdata"/><Relationship Id="rId30" Type="http://schemas.openxmlformats.org/officeDocument/2006/relationships/font" Target="fonts/Raleway-regular.fntdata"/><Relationship Id="rId33" Type="http://schemas.openxmlformats.org/officeDocument/2006/relationships/font" Target="fonts/Raleway-boldItalic.fntdata"/><Relationship Id="rId32" Type="http://schemas.openxmlformats.org/officeDocument/2006/relationships/font" Target="fonts/Raleway-italic.fntdata"/><Relationship Id="rId35" Type="http://schemas.openxmlformats.org/officeDocument/2006/relationships/font" Target="fonts/RobotoThin-bold.fntdata"/><Relationship Id="rId34" Type="http://schemas.openxmlformats.org/officeDocument/2006/relationships/font" Target="fonts/RobotoThin-regular.fntdata"/><Relationship Id="rId71" Type="http://schemas.openxmlformats.org/officeDocument/2006/relationships/font" Target="fonts/JosefinSans-italic.fntdata"/><Relationship Id="rId70" Type="http://schemas.openxmlformats.org/officeDocument/2006/relationships/font" Target="fonts/JosefinSans-bold.fntdata"/><Relationship Id="rId37" Type="http://schemas.openxmlformats.org/officeDocument/2006/relationships/font" Target="fonts/RobotoThin-boldItalic.fntdata"/><Relationship Id="rId36" Type="http://schemas.openxmlformats.org/officeDocument/2006/relationships/font" Target="fonts/RobotoThin-italic.fntdata"/><Relationship Id="rId39" Type="http://schemas.openxmlformats.org/officeDocument/2006/relationships/font" Target="fonts/FiraSansExtraCondensedMedium-regular.fntdata"/><Relationship Id="rId38" Type="http://schemas.openxmlformats.org/officeDocument/2006/relationships/font" Target="fonts/Staatliches-regular.fntdata"/><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2.xml"/><Relationship Id="rId64" Type="http://schemas.openxmlformats.org/officeDocument/2006/relationships/font" Target="fonts/SquadaOne-regular.fntdata"/><Relationship Id="rId63" Type="http://schemas.openxmlformats.org/officeDocument/2006/relationships/font" Target="fonts/Abel-regular.fntdata"/><Relationship Id="rId22" Type="http://schemas.openxmlformats.org/officeDocument/2006/relationships/slide" Target="slides/slide14.xml"/><Relationship Id="rId66" Type="http://schemas.openxmlformats.org/officeDocument/2006/relationships/font" Target="fonts/Livvic-bold.fntdata"/><Relationship Id="rId21" Type="http://schemas.openxmlformats.org/officeDocument/2006/relationships/slide" Target="slides/slide13.xml"/><Relationship Id="rId65" Type="http://schemas.openxmlformats.org/officeDocument/2006/relationships/font" Target="fonts/Livvic-regular.fntdata"/><Relationship Id="rId24" Type="http://schemas.openxmlformats.org/officeDocument/2006/relationships/slide" Target="slides/slide16.xml"/><Relationship Id="rId68" Type="http://schemas.openxmlformats.org/officeDocument/2006/relationships/font" Target="fonts/Livvic-boldItalic.fntdata"/><Relationship Id="rId23" Type="http://schemas.openxmlformats.org/officeDocument/2006/relationships/slide" Target="slides/slide15.xml"/><Relationship Id="rId67" Type="http://schemas.openxmlformats.org/officeDocument/2006/relationships/font" Target="fonts/Livvic-italic.fntdata"/><Relationship Id="rId60" Type="http://schemas.openxmlformats.org/officeDocument/2006/relationships/font" Target="fonts/Lato-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JosefinSans-regular.fntdata"/><Relationship Id="rId28" Type="http://schemas.openxmlformats.org/officeDocument/2006/relationships/font" Target="fonts/Dosis-regular.fntdata"/><Relationship Id="rId27" Type="http://schemas.openxmlformats.org/officeDocument/2006/relationships/slide" Target="slides/slide19.xml"/><Relationship Id="rId29" Type="http://schemas.openxmlformats.org/officeDocument/2006/relationships/font" Target="fonts/Dosis-bold.fntdata"/><Relationship Id="rId51" Type="http://schemas.openxmlformats.org/officeDocument/2006/relationships/font" Target="fonts/FiraSansCondensedExtraLight-italic.fntdata"/><Relationship Id="rId50" Type="http://schemas.openxmlformats.org/officeDocument/2006/relationships/font" Target="fonts/FiraSansCondensedExtraLight-bold.fntdata"/><Relationship Id="rId53" Type="http://schemas.openxmlformats.org/officeDocument/2006/relationships/font" Target="fonts/DosisLight-regular.fntdata"/><Relationship Id="rId52" Type="http://schemas.openxmlformats.org/officeDocument/2006/relationships/font" Target="fonts/FiraSansCondensedExtraLight-boldItalic.fntdata"/><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font" Target="fonts/DosisLight-bold.fntdata"/><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Lato-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t/>
            </a:r>
            <a:endParaRPr sz="1250">
              <a:solidFill>
                <a:schemeClr val="dk1"/>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
              </a:spcBef>
              <a:spcAft>
                <a:spcPts val="0"/>
              </a:spcAft>
              <a:buClr>
                <a:schemeClr val="dk1"/>
              </a:buClr>
              <a:buSzPts val="1100"/>
              <a:buFont typeface="Arial"/>
              <a:buNone/>
            </a:pPr>
            <a:r>
              <a:t/>
            </a:r>
            <a:endParaRPr sz="1400">
              <a:solidFill>
                <a:schemeClr val="dk1"/>
              </a:solidFill>
              <a:latin typeface="Dosis Light"/>
              <a:ea typeface="Dosis Light"/>
              <a:cs typeface="Dosis Light"/>
              <a:sym typeface="Dosis 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8" name="Shape 8"/>
        <p:cNvGrpSpPr/>
        <p:nvPr/>
      </p:nvGrpSpPr>
      <p:grpSpPr>
        <a:xfrm>
          <a:off x="0" y="0"/>
          <a:ext cx="0" cy="0"/>
          <a:chOff x="0" y="0"/>
          <a:chExt cx="0" cy="0"/>
        </a:xfrm>
      </p:grpSpPr>
      <p:sp>
        <p:nvSpPr>
          <p:cNvPr id="9" name="Google Shape;9;p21"/>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1"/>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1" name="Google Shape;11;p21"/>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66" name="Shape 66"/>
        <p:cNvGrpSpPr/>
        <p:nvPr/>
      </p:nvGrpSpPr>
      <p:grpSpPr>
        <a:xfrm>
          <a:off x="0" y="0"/>
          <a:ext cx="0" cy="0"/>
          <a:chOff x="0" y="0"/>
          <a:chExt cx="0" cy="0"/>
        </a:xfrm>
      </p:grpSpPr>
      <p:sp>
        <p:nvSpPr>
          <p:cNvPr id="67" name="Google Shape;67;p37"/>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8" name="Google Shape;68;p37"/>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69" name="Google Shape;69;p37"/>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70" name="Shape 70"/>
        <p:cNvGrpSpPr/>
        <p:nvPr/>
      </p:nvGrpSpPr>
      <p:grpSpPr>
        <a:xfrm>
          <a:off x="0" y="0"/>
          <a:ext cx="0" cy="0"/>
          <a:chOff x="0" y="0"/>
          <a:chExt cx="0" cy="0"/>
        </a:xfrm>
      </p:grpSpPr>
      <p:sp>
        <p:nvSpPr>
          <p:cNvPr id="71" name="Google Shape;71;p38"/>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2" name="Google Shape;72;p38"/>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3" name="Google Shape;73;p38"/>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4" name="Google Shape;74;p38"/>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8"/>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76" name="Google Shape;76;p38"/>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7" name="Google Shape;77;p38"/>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8" name="Google Shape;78;p38"/>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9" name="Google Shape;79;p38"/>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38"/>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1" name="Google Shape;81;p38"/>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2" name="Google Shape;82;p38"/>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3" name="Google Shape;83;p38"/>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4" name="Google Shape;84;p38"/>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85" name="Shape 85"/>
        <p:cNvGrpSpPr/>
        <p:nvPr/>
      </p:nvGrpSpPr>
      <p:grpSpPr>
        <a:xfrm>
          <a:off x="0" y="0"/>
          <a:ext cx="0" cy="0"/>
          <a:chOff x="0" y="0"/>
          <a:chExt cx="0" cy="0"/>
        </a:xfrm>
      </p:grpSpPr>
      <p:sp>
        <p:nvSpPr>
          <p:cNvPr id="86" name="Google Shape;86;p39"/>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7" name="Google Shape;87;p39"/>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8" name="Google Shape;88;p39"/>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9" name="Google Shape;89;p39"/>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0" name="Google Shape;90;p39"/>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1" name="Google Shape;91;p39"/>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2" name="Google Shape;92;p39"/>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9"/>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94" name="Shape 94"/>
        <p:cNvGrpSpPr/>
        <p:nvPr/>
      </p:nvGrpSpPr>
      <p:grpSpPr>
        <a:xfrm>
          <a:off x="0" y="0"/>
          <a:ext cx="0" cy="0"/>
          <a:chOff x="0" y="0"/>
          <a:chExt cx="0" cy="0"/>
        </a:xfrm>
      </p:grpSpPr>
      <p:sp>
        <p:nvSpPr>
          <p:cNvPr id="95" name="Google Shape;95;p40"/>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0"/>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97" name="Shape 97"/>
        <p:cNvGrpSpPr/>
        <p:nvPr/>
      </p:nvGrpSpPr>
      <p:grpSpPr>
        <a:xfrm>
          <a:off x="0" y="0"/>
          <a:ext cx="0" cy="0"/>
          <a:chOff x="0" y="0"/>
          <a:chExt cx="0" cy="0"/>
        </a:xfrm>
      </p:grpSpPr>
      <p:sp>
        <p:nvSpPr>
          <p:cNvPr id="98" name="Google Shape;98;p41"/>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1"/>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100" name="Shape 100"/>
        <p:cNvGrpSpPr/>
        <p:nvPr/>
      </p:nvGrpSpPr>
      <p:grpSpPr>
        <a:xfrm>
          <a:off x="0" y="0"/>
          <a:ext cx="0" cy="0"/>
          <a:chOff x="0" y="0"/>
          <a:chExt cx="0" cy="0"/>
        </a:xfrm>
      </p:grpSpPr>
      <p:sp>
        <p:nvSpPr>
          <p:cNvPr id="101" name="Google Shape;101;p42"/>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2"/>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3" name="Google Shape;103;p42"/>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04" name="Google Shape;104;p42"/>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chemeClr val="hlink"/>
                </a:solidFill>
                <a:uFill>
                  <a:noFill/>
                </a:uFill>
                <a:latin typeface="Dosis"/>
                <a:ea typeface="Dosis"/>
                <a:cs typeface="Dosis"/>
                <a:sym typeface="Dosis"/>
                <a:hlinkClick r:id="rId2"/>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chemeClr val="hlink"/>
                </a:solidFill>
                <a:uFill>
                  <a:noFill/>
                </a:uFill>
                <a:latin typeface="Dosis"/>
                <a:ea typeface="Dosis"/>
                <a:cs typeface="Dosis"/>
                <a:sym typeface="Dosis"/>
                <a:hlinkClick r:id="rId3"/>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chemeClr val="hlink"/>
                </a:solidFill>
                <a:uFill>
                  <a:noFill/>
                </a:uFill>
                <a:latin typeface="Dosis"/>
                <a:ea typeface="Dosis"/>
                <a:cs typeface="Dosis"/>
                <a:sym typeface="Dosis"/>
                <a:hlinkClick r:id="rId4"/>
              </a:rPr>
              <a:t>Freepik</a:t>
            </a:r>
            <a:r>
              <a:rPr b="0" i="0" lang="en" sz="900" u="none" cap="none" strike="noStrike">
                <a:solidFill>
                  <a:srgbClr val="FFFFFF"/>
                </a:solidFill>
                <a:latin typeface="Dosis"/>
                <a:ea typeface="Dosis"/>
                <a:cs typeface="Dosis"/>
                <a:sym typeface="Dosis"/>
              </a:rPr>
              <a:t> </a:t>
            </a:r>
            <a:r>
              <a:rPr b="0" i="0" lang="en" sz="900" u="none" cap="none" strike="noStrike">
                <a:solidFill>
                  <a:schemeClr val="accent3"/>
                </a:solidFill>
                <a:latin typeface="Dosis"/>
                <a:ea typeface="Dosis"/>
                <a:cs typeface="Dosis"/>
                <a:sym typeface="Dosis"/>
              </a:rPr>
              <a:t>and illustrations by</a:t>
            </a:r>
            <a:r>
              <a:rPr b="1" i="0" lang="en" sz="900" u="none" cap="none" strike="noStrike">
                <a:solidFill>
                  <a:schemeClr val="accent3"/>
                </a:solidFill>
                <a:latin typeface="Dosis"/>
                <a:ea typeface="Dosis"/>
                <a:cs typeface="Dosis"/>
                <a:sym typeface="Dosis"/>
              </a:rPr>
              <a:t> </a:t>
            </a:r>
            <a:r>
              <a:rPr b="1" i="0" lang="en" sz="900" u="none" cap="none" strike="noStrike">
                <a:solidFill>
                  <a:schemeClr val="hlink"/>
                </a:solidFill>
                <a:uFill>
                  <a:noFill/>
                </a:uFill>
                <a:latin typeface="Dosis"/>
                <a:ea typeface="Dosis"/>
                <a:cs typeface="Dosis"/>
                <a:sym typeface="Dosis"/>
                <a:hlinkClick r:id="rId5"/>
              </a:rPr>
              <a:t>Stories</a:t>
            </a:r>
            <a:endParaRPr b="0" i="0" sz="900" u="none" cap="none" strike="noStrike">
              <a:solidFill>
                <a:schemeClr val="accent3"/>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1" name="Shape 111"/>
        <p:cNvGrpSpPr/>
        <p:nvPr/>
      </p:nvGrpSpPr>
      <p:grpSpPr>
        <a:xfrm>
          <a:off x="0" y="0"/>
          <a:ext cx="0" cy="0"/>
          <a:chOff x="0" y="0"/>
          <a:chExt cx="0" cy="0"/>
        </a:xfrm>
      </p:grpSpPr>
      <p:sp>
        <p:nvSpPr>
          <p:cNvPr id="112" name="Google Shape;112;p23"/>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3" name="Google Shape;113;p23"/>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4" name="Google Shape;114;p23"/>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15" name="Google Shape;115;p23"/>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6" name="Google Shape;116;p23"/>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7" name="Google Shape;117;p23"/>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18" name="Google Shape;118;p23"/>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19" name="Google Shape;119;p23"/>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0" name="Google Shape;120;p23"/>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21" name="Google Shape;121;p23"/>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2" name="Google Shape;122;p23"/>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23" name="Google Shape;123;p23"/>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4" name="Google Shape;124;p23"/>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25" name="Google Shape;125;p23"/>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26" name="Google Shape;126;p23"/>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7" name="Google Shape;127;p23"/>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8" name="Shape 128"/>
        <p:cNvGrpSpPr/>
        <p:nvPr/>
      </p:nvGrpSpPr>
      <p:grpSpPr>
        <a:xfrm>
          <a:off x="0" y="0"/>
          <a:ext cx="0" cy="0"/>
          <a:chOff x="0" y="0"/>
          <a:chExt cx="0" cy="0"/>
        </a:xfrm>
      </p:grpSpPr>
      <p:grpSp>
        <p:nvGrpSpPr>
          <p:cNvPr id="129" name="Google Shape;129;p24"/>
          <p:cNvGrpSpPr/>
          <p:nvPr/>
        </p:nvGrpSpPr>
        <p:grpSpPr>
          <a:xfrm>
            <a:off x="830392" y="4169130"/>
            <a:ext cx="745763" cy="45826"/>
            <a:chOff x="4580561" y="2589004"/>
            <a:chExt cx="1064464" cy="25200"/>
          </a:xfrm>
        </p:grpSpPr>
        <p:sp>
          <p:nvSpPr>
            <p:cNvPr id="130" name="Google Shape;130;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2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33" name="Google Shape;133;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12" name="Shape 12"/>
        <p:cNvGrpSpPr/>
        <p:nvPr/>
      </p:nvGrpSpPr>
      <p:grpSpPr>
        <a:xfrm>
          <a:off x="0" y="0"/>
          <a:ext cx="0" cy="0"/>
          <a:chOff x="0" y="0"/>
          <a:chExt cx="0" cy="0"/>
        </a:xfrm>
      </p:grpSpPr>
      <p:sp>
        <p:nvSpPr>
          <p:cNvPr id="13" name="Google Shape;13;p2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7"/>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5" name="Google Shape;15;p27"/>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6" name="Google Shape;16;p27"/>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7" name="Google Shape;17;p27"/>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8" name="Google Shape;18;p27"/>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7"/>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20" name="Google Shape;20;p27"/>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1" name="Google Shape;21;p27"/>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2" name="Google Shape;22;p27"/>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23" name="Google Shape;23;p27"/>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25"/>
          <p:cNvGrpSpPr/>
          <p:nvPr/>
        </p:nvGrpSpPr>
        <p:grpSpPr>
          <a:xfrm>
            <a:off x="830392" y="1191256"/>
            <a:ext cx="745763" cy="45826"/>
            <a:chOff x="4580561" y="2589004"/>
            <a:chExt cx="1064464" cy="25200"/>
          </a:xfrm>
        </p:grpSpPr>
        <p:sp>
          <p:nvSpPr>
            <p:cNvPr id="137" name="Google Shape;137;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40" name="Google Shape;140;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1" name="Google Shape;141;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4" name="Shape 144"/>
        <p:cNvGrpSpPr/>
        <p:nvPr/>
      </p:nvGrpSpPr>
      <p:grpSpPr>
        <a:xfrm>
          <a:off x="0" y="0"/>
          <a:ext cx="0" cy="0"/>
          <a:chOff x="0" y="0"/>
          <a:chExt cx="0" cy="0"/>
        </a:xfrm>
      </p:grpSpPr>
      <p:grpSp>
        <p:nvGrpSpPr>
          <p:cNvPr id="145" name="Google Shape;145;p28"/>
          <p:cNvGrpSpPr/>
          <p:nvPr/>
        </p:nvGrpSpPr>
        <p:grpSpPr>
          <a:xfrm>
            <a:off x="830392" y="1191256"/>
            <a:ext cx="745763" cy="45826"/>
            <a:chOff x="4580561" y="2589004"/>
            <a:chExt cx="1064464" cy="25200"/>
          </a:xfrm>
        </p:grpSpPr>
        <p:sp>
          <p:nvSpPr>
            <p:cNvPr id="146" name="Google Shape;146;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2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9" name="Google Shape;149;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 name="Shape 150"/>
        <p:cNvGrpSpPr/>
        <p:nvPr/>
      </p:nvGrpSpPr>
      <p:grpSpPr>
        <a:xfrm>
          <a:off x="0" y="0"/>
          <a:ext cx="0" cy="0"/>
          <a:chOff x="0" y="0"/>
          <a:chExt cx="0" cy="0"/>
        </a:xfrm>
      </p:grpSpPr>
      <p:sp>
        <p:nvSpPr>
          <p:cNvPr id="151" name="Google Shape;151;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9"/>
          <p:cNvGrpSpPr/>
          <p:nvPr/>
        </p:nvGrpSpPr>
        <p:grpSpPr>
          <a:xfrm>
            <a:off x="830392" y="1191256"/>
            <a:ext cx="745763" cy="45826"/>
            <a:chOff x="4580561" y="2589004"/>
            <a:chExt cx="1064464" cy="25200"/>
          </a:xfrm>
        </p:grpSpPr>
        <p:sp>
          <p:nvSpPr>
            <p:cNvPr id="153" name="Google Shape;153;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2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56" name="Google Shape;15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57" name="Shape 157"/>
        <p:cNvGrpSpPr/>
        <p:nvPr/>
      </p:nvGrpSpPr>
      <p:grpSpPr>
        <a:xfrm>
          <a:off x="0" y="0"/>
          <a:ext cx="0" cy="0"/>
          <a:chOff x="0" y="0"/>
          <a:chExt cx="0" cy="0"/>
        </a:xfrm>
      </p:grpSpPr>
      <p:pic>
        <p:nvPicPr>
          <p:cNvPr id="158" name="Google Shape;158;p45"/>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159" name="Google Shape;159;p45"/>
          <p:cNvSpPr/>
          <p:nvPr/>
        </p:nvSpPr>
        <p:spPr>
          <a:xfrm>
            <a:off x="-75" y="0"/>
            <a:ext cx="4572000" cy="5143500"/>
          </a:xfrm>
          <a:prstGeom prst="rect">
            <a:avLst/>
          </a:prstGeom>
          <a:solidFill>
            <a:srgbClr val="178D7D">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45"/>
          <p:cNvGrpSpPr/>
          <p:nvPr/>
        </p:nvGrpSpPr>
        <p:grpSpPr>
          <a:xfrm>
            <a:off x="830392" y="1191256"/>
            <a:ext cx="745763" cy="45826"/>
            <a:chOff x="4580561" y="2589004"/>
            <a:chExt cx="1064464" cy="25200"/>
          </a:xfrm>
        </p:grpSpPr>
        <p:sp>
          <p:nvSpPr>
            <p:cNvPr id="161" name="Google Shape;161;p45"/>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5"/>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4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64" name="Google Shape;164;p4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65" name="Google Shape;165;p4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6" name="Google Shape;166;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7" name="Shape 167"/>
        <p:cNvGrpSpPr/>
        <p:nvPr/>
      </p:nvGrpSpPr>
      <p:grpSpPr>
        <a:xfrm>
          <a:off x="0" y="0"/>
          <a:ext cx="0" cy="0"/>
          <a:chOff x="0" y="0"/>
          <a:chExt cx="0" cy="0"/>
        </a:xfrm>
      </p:grpSpPr>
      <p:sp>
        <p:nvSpPr>
          <p:cNvPr id="168" name="Google Shape;168;p4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69" name="Google Shape;169;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
    <p:bg>
      <p:bgPr>
        <a:solidFill>
          <a:srgbClr val="FDF3E5">
            <a:alpha val="29019"/>
          </a:srgbClr>
        </a:solidFill>
      </p:bgPr>
    </p:bg>
    <p:spTree>
      <p:nvGrpSpPr>
        <p:cNvPr id="170" name="Shape 170"/>
        <p:cNvGrpSpPr/>
        <p:nvPr/>
      </p:nvGrpSpPr>
      <p:grpSpPr>
        <a:xfrm>
          <a:off x="0" y="0"/>
          <a:ext cx="0" cy="0"/>
          <a:chOff x="0" y="0"/>
          <a:chExt cx="0" cy="0"/>
        </a:xfrm>
      </p:grpSpPr>
      <p:sp>
        <p:nvSpPr>
          <p:cNvPr id="171" name="Google Shape;171;p47"/>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7"/>
          <p:cNvSpPr txBox="1"/>
          <p:nvPr>
            <p:ph type="ctrTitle"/>
          </p:nvPr>
        </p:nvSpPr>
        <p:spPr>
          <a:xfrm>
            <a:off x="5569480" y="129625"/>
            <a:ext cx="2866800" cy="48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338987"/>
              </a:buClr>
              <a:buSzPts val="1100"/>
              <a:buNone/>
              <a:defRPr sz="1100">
                <a:solidFill>
                  <a:srgbClr val="338987"/>
                </a:solidFill>
              </a:defRPr>
            </a:lvl1pPr>
            <a:lvl2pPr lvl="1" algn="r">
              <a:lnSpc>
                <a:spcPct val="100000"/>
              </a:lnSpc>
              <a:spcBef>
                <a:spcPts val="0"/>
              </a:spcBef>
              <a:spcAft>
                <a:spcPts val="0"/>
              </a:spcAft>
              <a:buClr>
                <a:srgbClr val="338987"/>
              </a:buClr>
              <a:buSzPts val="900"/>
              <a:buNone/>
              <a:defRPr sz="900">
                <a:solidFill>
                  <a:srgbClr val="338987"/>
                </a:solidFill>
              </a:defRPr>
            </a:lvl2pPr>
            <a:lvl3pPr lvl="2" algn="r">
              <a:lnSpc>
                <a:spcPct val="100000"/>
              </a:lnSpc>
              <a:spcBef>
                <a:spcPts val="0"/>
              </a:spcBef>
              <a:spcAft>
                <a:spcPts val="0"/>
              </a:spcAft>
              <a:buClr>
                <a:srgbClr val="338987"/>
              </a:buClr>
              <a:buSzPts val="900"/>
              <a:buNone/>
              <a:defRPr sz="900">
                <a:solidFill>
                  <a:srgbClr val="338987"/>
                </a:solidFill>
              </a:defRPr>
            </a:lvl3pPr>
            <a:lvl4pPr lvl="3" algn="r">
              <a:lnSpc>
                <a:spcPct val="100000"/>
              </a:lnSpc>
              <a:spcBef>
                <a:spcPts val="0"/>
              </a:spcBef>
              <a:spcAft>
                <a:spcPts val="0"/>
              </a:spcAft>
              <a:buClr>
                <a:srgbClr val="338987"/>
              </a:buClr>
              <a:buSzPts val="900"/>
              <a:buNone/>
              <a:defRPr sz="900">
                <a:solidFill>
                  <a:srgbClr val="338987"/>
                </a:solidFill>
              </a:defRPr>
            </a:lvl4pPr>
            <a:lvl5pPr lvl="4" algn="r">
              <a:lnSpc>
                <a:spcPct val="100000"/>
              </a:lnSpc>
              <a:spcBef>
                <a:spcPts val="0"/>
              </a:spcBef>
              <a:spcAft>
                <a:spcPts val="0"/>
              </a:spcAft>
              <a:buClr>
                <a:srgbClr val="338987"/>
              </a:buClr>
              <a:buSzPts val="900"/>
              <a:buNone/>
              <a:defRPr sz="900">
                <a:solidFill>
                  <a:srgbClr val="338987"/>
                </a:solidFill>
              </a:defRPr>
            </a:lvl5pPr>
            <a:lvl6pPr lvl="5" algn="r">
              <a:lnSpc>
                <a:spcPct val="100000"/>
              </a:lnSpc>
              <a:spcBef>
                <a:spcPts val="0"/>
              </a:spcBef>
              <a:spcAft>
                <a:spcPts val="0"/>
              </a:spcAft>
              <a:buClr>
                <a:srgbClr val="338987"/>
              </a:buClr>
              <a:buSzPts val="900"/>
              <a:buNone/>
              <a:defRPr sz="900">
                <a:solidFill>
                  <a:srgbClr val="338987"/>
                </a:solidFill>
              </a:defRPr>
            </a:lvl6pPr>
            <a:lvl7pPr lvl="6" algn="r">
              <a:lnSpc>
                <a:spcPct val="100000"/>
              </a:lnSpc>
              <a:spcBef>
                <a:spcPts val="0"/>
              </a:spcBef>
              <a:spcAft>
                <a:spcPts val="0"/>
              </a:spcAft>
              <a:buClr>
                <a:srgbClr val="338987"/>
              </a:buClr>
              <a:buSzPts val="900"/>
              <a:buNone/>
              <a:defRPr sz="900">
                <a:solidFill>
                  <a:srgbClr val="338987"/>
                </a:solidFill>
              </a:defRPr>
            </a:lvl7pPr>
            <a:lvl8pPr lvl="7" algn="r">
              <a:lnSpc>
                <a:spcPct val="100000"/>
              </a:lnSpc>
              <a:spcBef>
                <a:spcPts val="0"/>
              </a:spcBef>
              <a:spcAft>
                <a:spcPts val="0"/>
              </a:spcAft>
              <a:buClr>
                <a:srgbClr val="338987"/>
              </a:buClr>
              <a:buSzPts val="900"/>
              <a:buNone/>
              <a:defRPr sz="900">
                <a:solidFill>
                  <a:srgbClr val="338987"/>
                </a:solidFill>
              </a:defRPr>
            </a:lvl8pPr>
            <a:lvl9pPr lvl="8" algn="r">
              <a:lnSpc>
                <a:spcPct val="100000"/>
              </a:lnSpc>
              <a:spcBef>
                <a:spcPts val="0"/>
              </a:spcBef>
              <a:spcAft>
                <a:spcPts val="0"/>
              </a:spcAft>
              <a:buClr>
                <a:srgbClr val="338987"/>
              </a:buClr>
              <a:buSzPts val="900"/>
              <a:buNone/>
              <a:defRPr sz="900">
                <a:solidFill>
                  <a:srgbClr val="338987"/>
                </a:solidFill>
              </a:defRPr>
            </a:lvl9pPr>
          </a:lstStyle>
          <a:p/>
        </p:txBody>
      </p:sp>
      <p:sp>
        <p:nvSpPr>
          <p:cNvPr id="173" name="Google Shape;173;p47"/>
          <p:cNvSpPr txBox="1"/>
          <p:nvPr>
            <p:ph idx="12" type="sldNum"/>
          </p:nvPr>
        </p:nvSpPr>
        <p:spPr>
          <a:xfrm>
            <a:off x="7887614" y="473134"/>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74" name="Shape 174"/>
        <p:cNvGrpSpPr/>
        <p:nvPr/>
      </p:nvGrpSpPr>
      <p:grpSpPr>
        <a:xfrm>
          <a:off x="0" y="0"/>
          <a:ext cx="0" cy="0"/>
          <a:chOff x="0" y="0"/>
          <a:chExt cx="0" cy="0"/>
        </a:xfrm>
      </p:grpSpPr>
      <p:sp>
        <p:nvSpPr>
          <p:cNvPr id="175" name="Google Shape;175;p48"/>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76" name="Google Shape;176;p48"/>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7" name="Google Shape;177;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78" name="Google Shape;178;p48"/>
          <p:cNvGrpSpPr/>
          <p:nvPr/>
        </p:nvGrpSpPr>
        <p:grpSpPr>
          <a:xfrm>
            <a:off x="830392" y="1191256"/>
            <a:ext cx="745763" cy="45826"/>
            <a:chOff x="4580561" y="2589004"/>
            <a:chExt cx="1064464" cy="25200"/>
          </a:xfrm>
        </p:grpSpPr>
        <p:sp>
          <p:nvSpPr>
            <p:cNvPr id="179" name="Google Shape;179;p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4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82" name="Shape 182"/>
        <p:cNvGrpSpPr/>
        <p:nvPr/>
      </p:nvGrpSpPr>
      <p:grpSpPr>
        <a:xfrm>
          <a:off x="0" y="0"/>
          <a:ext cx="0" cy="0"/>
          <a:chOff x="0" y="0"/>
          <a:chExt cx="0" cy="0"/>
        </a:xfrm>
      </p:grpSpPr>
      <p:sp>
        <p:nvSpPr>
          <p:cNvPr id="183" name="Google Shape;183;p49"/>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84" name="Google Shape;184;p49"/>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5" name="Google Shape;185;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86" name="Google Shape;186;p49"/>
          <p:cNvGrpSpPr/>
          <p:nvPr/>
        </p:nvGrpSpPr>
        <p:grpSpPr>
          <a:xfrm>
            <a:off x="830392" y="1191256"/>
            <a:ext cx="745763" cy="45826"/>
            <a:chOff x="4580561" y="2589004"/>
            <a:chExt cx="1064464" cy="25200"/>
          </a:xfrm>
        </p:grpSpPr>
        <p:sp>
          <p:nvSpPr>
            <p:cNvPr id="187" name="Google Shape;187;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49"/>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49"/>
          <p:cNvGrpSpPr/>
          <p:nvPr/>
        </p:nvGrpSpPr>
        <p:grpSpPr>
          <a:xfrm>
            <a:off x="5063108" y="1313285"/>
            <a:ext cx="3459716" cy="2670463"/>
            <a:chOff x="3553042" y="1657806"/>
            <a:chExt cx="3461100" cy="2671532"/>
          </a:xfrm>
        </p:grpSpPr>
        <p:sp>
          <p:nvSpPr>
            <p:cNvPr id="191" name="Google Shape;191;p49"/>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9"/>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9"/>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9"/>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9"/>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9"/>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9"/>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199" name="Google Shape;199;p49"/>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200" name="Google Shape;200;p49"/>
          <p:cNvSpPr/>
          <p:nvPr/>
        </p:nvSpPr>
        <p:spPr>
          <a:xfrm flipH="1">
            <a:off x="5156273" y="1401826"/>
            <a:ext cx="3268500" cy="1812900"/>
          </a:xfrm>
          <a:prstGeom prst="rtTriangle">
            <a:avLst/>
          </a:prstGeom>
          <a:solidFill>
            <a:srgbClr val="000000">
              <a:alpha val="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p49"/>
          <p:cNvGrpSpPr/>
          <p:nvPr/>
        </p:nvGrpSpPr>
        <p:grpSpPr>
          <a:xfrm>
            <a:off x="7666681" y="2077877"/>
            <a:ext cx="1148179" cy="2282763"/>
            <a:chOff x="7666681" y="2077877"/>
            <a:chExt cx="1148179" cy="2282763"/>
          </a:xfrm>
        </p:grpSpPr>
        <p:grpSp>
          <p:nvGrpSpPr>
            <p:cNvPr id="202" name="Google Shape;202;p49"/>
            <p:cNvGrpSpPr/>
            <p:nvPr/>
          </p:nvGrpSpPr>
          <p:grpSpPr>
            <a:xfrm>
              <a:off x="7666681" y="2077877"/>
              <a:ext cx="1148179" cy="2282763"/>
              <a:chOff x="3983627" y="1676395"/>
              <a:chExt cx="1449538" cy="2881913"/>
            </a:xfrm>
          </p:grpSpPr>
          <p:sp>
            <p:nvSpPr>
              <p:cNvPr id="203" name="Google Shape;203;p49"/>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9"/>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206" name="Google Shape;206;p49"/>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207" name="Google Shape;207;p49"/>
            <p:cNvSpPr/>
            <p:nvPr/>
          </p:nvSpPr>
          <p:spPr>
            <a:xfrm flipH="1">
              <a:off x="7722342" y="2222973"/>
              <a:ext cx="1037700" cy="1833000"/>
            </a:xfrm>
            <a:prstGeom prst="rtTriangle">
              <a:avLst/>
            </a:prstGeom>
            <a:solidFill>
              <a:srgbClr val="000000">
                <a:alpha val="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 name="Shape 208"/>
        <p:cNvGrpSpPr/>
        <p:nvPr/>
      </p:nvGrpSpPr>
      <p:grpSpPr>
        <a:xfrm>
          <a:off x="0" y="0"/>
          <a:ext cx="0" cy="0"/>
          <a:chOff x="0" y="0"/>
          <a:chExt cx="0" cy="0"/>
        </a:xfrm>
      </p:grpSpPr>
      <p:sp>
        <p:nvSpPr>
          <p:cNvPr id="209" name="Google Shape;209;p5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50"/>
          <p:cNvGrpSpPr/>
          <p:nvPr/>
        </p:nvGrpSpPr>
        <p:grpSpPr>
          <a:xfrm>
            <a:off x="830392" y="1191256"/>
            <a:ext cx="745763" cy="45826"/>
            <a:chOff x="4580561" y="2589004"/>
            <a:chExt cx="1064464" cy="25200"/>
          </a:xfrm>
        </p:grpSpPr>
        <p:sp>
          <p:nvSpPr>
            <p:cNvPr id="211" name="Google Shape;211;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p5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14" name="Google Shape;214;p5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5" name="Google Shape;215;p5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6" name="Google Shape;216;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24" name="Shape 24"/>
        <p:cNvGrpSpPr/>
        <p:nvPr/>
      </p:nvGrpSpPr>
      <p:grpSpPr>
        <a:xfrm>
          <a:off x="0" y="0"/>
          <a:ext cx="0" cy="0"/>
          <a:chOff x="0" y="0"/>
          <a:chExt cx="0" cy="0"/>
        </a:xfrm>
      </p:grpSpPr>
      <p:sp>
        <p:nvSpPr>
          <p:cNvPr id="25" name="Google Shape;25;p30"/>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26" name="Google Shape;26;p30"/>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7" name="Google Shape;27;p30"/>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7" name="Shape 217"/>
        <p:cNvGrpSpPr/>
        <p:nvPr/>
      </p:nvGrpSpPr>
      <p:grpSpPr>
        <a:xfrm>
          <a:off x="0" y="0"/>
          <a:ext cx="0" cy="0"/>
          <a:chOff x="0" y="0"/>
          <a:chExt cx="0" cy="0"/>
        </a:xfrm>
      </p:grpSpPr>
      <p:sp>
        <p:nvSpPr>
          <p:cNvPr id="218" name="Google Shape;218;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5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 name="Google Shape;222;p52"/>
          <p:cNvGrpSpPr/>
          <p:nvPr/>
        </p:nvGrpSpPr>
        <p:grpSpPr>
          <a:xfrm>
            <a:off x="830392" y="1191256"/>
            <a:ext cx="745763" cy="45826"/>
            <a:chOff x="4580561" y="2589004"/>
            <a:chExt cx="1064464" cy="25200"/>
          </a:xfrm>
        </p:grpSpPr>
        <p:sp>
          <p:nvSpPr>
            <p:cNvPr id="223" name="Google Shape;223;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5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26" name="Google Shape;226;p5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7" name="Google Shape;227;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5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53"/>
          <p:cNvGrpSpPr/>
          <p:nvPr/>
        </p:nvGrpSpPr>
        <p:grpSpPr>
          <a:xfrm>
            <a:off x="830392" y="1191256"/>
            <a:ext cx="745763" cy="45826"/>
            <a:chOff x="4580561" y="2589004"/>
            <a:chExt cx="1064464" cy="25200"/>
          </a:xfrm>
        </p:grpSpPr>
        <p:sp>
          <p:nvSpPr>
            <p:cNvPr id="231" name="Google Shape;231;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5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34" name="Google Shape;234;p5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5" name="Google Shape;235;p5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36" name="Google Shape;236;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37" name="Shape 237"/>
        <p:cNvGrpSpPr/>
        <p:nvPr/>
      </p:nvGrpSpPr>
      <p:grpSpPr>
        <a:xfrm>
          <a:off x="0" y="0"/>
          <a:ext cx="0" cy="0"/>
          <a:chOff x="0" y="0"/>
          <a:chExt cx="0" cy="0"/>
        </a:xfrm>
      </p:grpSpPr>
      <p:pic>
        <p:nvPicPr>
          <p:cNvPr descr="Side view of hands writing in a notebook at a cafe" id="238" name="Google Shape;238;p54"/>
          <p:cNvPicPr preferRelativeResize="0"/>
          <p:nvPr/>
        </p:nvPicPr>
        <p:blipFill rotWithShape="1">
          <a:blip r:embed="rId2">
            <a:alphaModFix/>
          </a:blip>
          <a:srcRect b="26444" l="9049" r="54350" t="12064"/>
          <a:stretch/>
        </p:blipFill>
        <p:spPr>
          <a:xfrm>
            <a:off x="1" y="-50"/>
            <a:ext cx="4572000" cy="5143501"/>
          </a:xfrm>
          <a:prstGeom prst="rect">
            <a:avLst/>
          </a:prstGeom>
          <a:noFill/>
          <a:ln>
            <a:noFill/>
          </a:ln>
        </p:spPr>
      </p:pic>
      <p:sp>
        <p:nvSpPr>
          <p:cNvPr id="239" name="Google Shape;239;p54"/>
          <p:cNvSpPr/>
          <p:nvPr/>
        </p:nvSpPr>
        <p:spPr>
          <a:xfrm>
            <a:off x="1650" y="0"/>
            <a:ext cx="4568700" cy="5143500"/>
          </a:xfrm>
          <a:prstGeom prst="rect">
            <a:avLst/>
          </a:prstGeom>
          <a:solidFill>
            <a:srgbClr val="178D7D">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54"/>
          <p:cNvGrpSpPr/>
          <p:nvPr/>
        </p:nvGrpSpPr>
        <p:grpSpPr>
          <a:xfrm>
            <a:off x="830392" y="1191256"/>
            <a:ext cx="745763" cy="45826"/>
            <a:chOff x="4580561" y="2589004"/>
            <a:chExt cx="1064464" cy="25200"/>
          </a:xfrm>
        </p:grpSpPr>
        <p:sp>
          <p:nvSpPr>
            <p:cNvPr id="241" name="Google Shape;241;p5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5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244" name="Google Shape;244;p5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245" name="Google Shape;245;p5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6" name="Google Shape;246;p54"/>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47" name="Shape 247"/>
        <p:cNvGrpSpPr/>
        <p:nvPr/>
      </p:nvGrpSpPr>
      <p:grpSpPr>
        <a:xfrm>
          <a:off x="0" y="0"/>
          <a:ext cx="0" cy="0"/>
          <a:chOff x="0" y="0"/>
          <a:chExt cx="0" cy="0"/>
        </a:xfrm>
      </p:grpSpPr>
      <p:grpSp>
        <p:nvGrpSpPr>
          <p:cNvPr id="248" name="Google Shape;248;p55"/>
          <p:cNvGrpSpPr/>
          <p:nvPr/>
        </p:nvGrpSpPr>
        <p:grpSpPr>
          <a:xfrm>
            <a:off x="830392" y="4169130"/>
            <a:ext cx="745763" cy="45826"/>
            <a:chOff x="4580561" y="2589004"/>
            <a:chExt cx="1064464" cy="25200"/>
          </a:xfrm>
        </p:grpSpPr>
        <p:sp>
          <p:nvSpPr>
            <p:cNvPr id="249" name="Google Shape;249;p5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5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52" name="Google Shape;252;p5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53" name="Google Shape;253;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254" name="Shape 254"/>
        <p:cNvGrpSpPr/>
        <p:nvPr/>
      </p:nvGrpSpPr>
      <p:grpSpPr>
        <a:xfrm>
          <a:off x="0" y="0"/>
          <a:ext cx="0" cy="0"/>
          <a:chOff x="0" y="0"/>
          <a:chExt cx="0" cy="0"/>
        </a:xfrm>
      </p:grpSpPr>
      <p:sp>
        <p:nvSpPr>
          <p:cNvPr id="255" name="Google Shape;255;p56"/>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3300"/>
              <a:buNone/>
              <a:defRPr sz="3300">
                <a:solidFill>
                  <a:srgbClr val="FFC39F"/>
                </a:solidFill>
              </a:defRPr>
            </a:lvl2pPr>
            <a:lvl3pPr lvl="2" algn="l">
              <a:lnSpc>
                <a:spcPct val="100000"/>
              </a:lnSpc>
              <a:spcBef>
                <a:spcPts val="0"/>
              </a:spcBef>
              <a:spcAft>
                <a:spcPts val="0"/>
              </a:spcAft>
              <a:buClr>
                <a:srgbClr val="FFC39F"/>
              </a:buClr>
              <a:buSzPts val="3300"/>
              <a:buNone/>
              <a:defRPr sz="3300">
                <a:solidFill>
                  <a:srgbClr val="FFC39F"/>
                </a:solidFill>
              </a:defRPr>
            </a:lvl3pPr>
            <a:lvl4pPr lvl="3" algn="l">
              <a:lnSpc>
                <a:spcPct val="100000"/>
              </a:lnSpc>
              <a:spcBef>
                <a:spcPts val="0"/>
              </a:spcBef>
              <a:spcAft>
                <a:spcPts val="0"/>
              </a:spcAft>
              <a:buClr>
                <a:srgbClr val="FFC39F"/>
              </a:buClr>
              <a:buSzPts val="3300"/>
              <a:buNone/>
              <a:defRPr sz="3300">
                <a:solidFill>
                  <a:srgbClr val="FFC39F"/>
                </a:solidFill>
              </a:defRPr>
            </a:lvl4pPr>
            <a:lvl5pPr lvl="4" algn="l">
              <a:lnSpc>
                <a:spcPct val="100000"/>
              </a:lnSpc>
              <a:spcBef>
                <a:spcPts val="0"/>
              </a:spcBef>
              <a:spcAft>
                <a:spcPts val="0"/>
              </a:spcAft>
              <a:buClr>
                <a:srgbClr val="FFC39F"/>
              </a:buClr>
              <a:buSzPts val="3300"/>
              <a:buNone/>
              <a:defRPr sz="3300">
                <a:solidFill>
                  <a:srgbClr val="FFC39F"/>
                </a:solidFill>
              </a:defRPr>
            </a:lvl5pPr>
            <a:lvl6pPr lvl="5" algn="l">
              <a:lnSpc>
                <a:spcPct val="100000"/>
              </a:lnSpc>
              <a:spcBef>
                <a:spcPts val="0"/>
              </a:spcBef>
              <a:spcAft>
                <a:spcPts val="0"/>
              </a:spcAft>
              <a:buClr>
                <a:srgbClr val="FFC39F"/>
              </a:buClr>
              <a:buSzPts val="3300"/>
              <a:buNone/>
              <a:defRPr sz="3300">
                <a:solidFill>
                  <a:srgbClr val="FFC39F"/>
                </a:solidFill>
              </a:defRPr>
            </a:lvl6pPr>
            <a:lvl7pPr lvl="6" algn="l">
              <a:lnSpc>
                <a:spcPct val="100000"/>
              </a:lnSpc>
              <a:spcBef>
                <a:spcPts val="0"/>
              </a:spcBef>
              <a:spcAft>
                <a:spcPts val="0"/>
              </a:spcAft>
              <a:buClr>
                <a:srgbClr val="FFC39F"/>
              </a:buClr>
              <a:buSzPts val="3300"/>
              <a:buNone/>
              <a:defRPr sz="3300">
                <a:solidFill>
                  <a:srgbClr val="FFC39F"/>
                </a:solidFill>
              </a:defRPr>
            </a:lvl7pPr>
            <a:lvl8pPr lvl="7" algn="l">
              <a:lnSpc>
                <a:spcPct val="100000"/>
              </a:lnSpc>
              <a:spcBef>
                <a:spcPts val="0"/>
              </a:spcBef>
              <a:spcAft>
                <a:spcPts val="0"/>
              </a:spcAft>
              <a:buClr>
                <a:srgbClr val="FFC39F"/>
              </a:buClr>
              <a:buSzPts val="3300"/>
              <a:buNone/>
              <a:defRPr sz="3300">
                <a:solidFill>
                  <a:srgbClr val="FFC39F"/>
                </a:solidFill>
              </a:defRPr>
            </a:lvl8pPr>
            <a:lvl9pPr lvl="8" algn="l">
              <a:lnSpc>
                <a:spcPct val="100000"/>
              </a:lnSpc>
              <a:spcBef>
                <a:spcPts val="0"/>
              </a:spcBef>
              <a:spcAft>
                <a:spcPts val="0"/>
              </a:spcAft>
              <a:buClr>
                <a:srgbClr val="FFC39F"/>
              </a:buClr>
              <a:buSzPts val="3300"/>
              <a:buNone/>
              <a:defRPr sz="3300">
                <a:solidFill>
                  <a:srgbClr val="FFC39F"/>
                </a:solidFill>
              </a:defRPr>
            </a:lvl9pPr>
          </a:lstStyle>
          <a:p/>
        </p:txBody>
      </p:sp>
      <p:sp>
        <p:nvSpPr>
          <p:cNvPr id="256" name="Google Shape;256;p56"/>
          <p:cNvSpPr txBox="1"/>
          <p:nvPr>
            <p:ph idx="1" type="subTitle"/>
          </p:nvPr>
        </p:nvSpPr>
        <p:spPr>
          <a:xfrm>
            <a:off x="720100" y="3379500"/>
            <a:ext cx="3756900" cy="78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300"/>
              <a:buNone/>
              <a:defRPr sz="1100">
                <a:solidFill>
                  <a:srgbClr val="FFC39F"/>
                </a:solidFill>
              </a:defRPr>
            </a:lvl1pPr>
            <a:lvl2pPr lvl="1" algn="l">
              <a:lnSpc>
                <a:spcPct val="115000"/>
              </a:lnSpc>
              <a:spcBef>
                <a:spcPts val="1600"/>
              </a:spcBef>
              <a:spcAft>
                <a:spcPts val="0"/>
              </a:spcAft>
              <a:buSzPts val="1100"/>
              <a:buNone/>
              <a:defRPr sz="1100">
                <a:solidFill>
                  <a:srgbClr val="FFC39F"/>
                </a:solidFill>
              </a:defRPr>
            </a:lvl2pPr>
            <a:lvl3pPr lvl="2" algn="l">
              <a:lnSpc>
                <a:spcPct val="115000"/>
              </a:lnSpc>
              <a:spcBef>
                <a:spcPts val="1600"/>
              </a:spcBef>
              <a:spcAft>
                <a:spcPts val="0"/>
              </a:spcAft>
              <a:buSzPts val="1100"/>
              <a:buNone/>
              <a:defRPr sz="1100">
                <a:solidFill>
                  <a:srgbClr val="FFC39F"/>
                </a:solidFill>
              </a:defRPr>
            </a:lvl3pPr>
            <a:lvl4pPr lvl="3" algn="l">
              <a:lnSpc>
                <a:spcPct val="115000"/>
              </a:lnSpc>
              <a:spcBef>
                <a:spcPts val="1600"/>
              </a:spcBef>
              <a:spcAft>
                <a:spcPts val="0"/>
              </a:spcAft>
              <a:buSzPts val="1100"/>
              <a:buNone/>
              <a:defRPr sz="1100">
                <a:solidFill>
                  <a:srgbClr val="FFC39F"/>
                </a:solidFill>
              </a:defRPr>
            </a:lvl4pPr>
            <a:lvl5pPr lvl="4" algn="l">
              <a:lnSpc>
                <a:spcPct val="115000"/>
              </a:lnSpc>
              <a:spcBef>
                <a:spcPts val="1600"/>
              </a:spcBef>
              <a:spcAft>
                <a:spcPts val="0"/>
              </a:spcAft>
              <a:buSzPts val="1100"/>
              <a:buNone/>
              <a:defRPr sz="1100">
                <a:solidFill>
                  <a:srgbClr val="FFC39F"/>
                </a:solidFill>
              </a:defRPr>
            </a:lvl5pPr>
            <a:lvl6pPr lvl="5" algn="l">
              <a:lnSpc>
                <a:spcPct val="115000"/>
              </a:lnSpc>
              <a:spcBef>
                <a:spcPts val="1600"/>
              </a:spcBef>
              <a:spcAft>
                <a:spcPts val="0"/>
              </a:spcAft>
              <a:buSzPts val="1100"/>
              <a:buNone/>
              <a:defRPr sz="1100">
                <a:solidFill>
                  <a:srgbClr val="FFC39F"/>
                </a:solidFill>
              </a:defRPr>
            </a:lvl6pPr>
            <a:lvl7pPr lvl="6" algn="l">
              <a:lnSpc>
                <a:spcPct val="115000"/>
              </a:lnSpc>
              <a:spcBef>
                <a:spcPts val="1600"/>
              </a:spcBef>
              <a:spcAft>
                <a:spcPts val="0"/>
              </a:spcAft>
              <a:buSzPts val="1100"/>
              <a:buNone/>
              <a:defRPr sz="1100">
                <a:solidFill>
                  <a:srgbClr val="FFC39F"/>
                </a:solidFill>
              </a:defRPr>
            </a:lvl7pPr>
            <a:lvl8pPr lvl="7" algn="l">
              <a:lnSpc>
                <a:spcPct val="115000"/>
              </a:lnSpc>
              <a:spcBef>
                <a:spcPts val="1600"/>
              </a:spcBef>
              <a:spcAft>
                <a:spcPts val="0"/>
              </a:spcAft>
              <a:buSzPts val="1100"/>
              <a:buNone/>
              <a:defRPr sz="1100">
                <a:solidFill>
                  <a:srgbClr val="FFC39F"/>
                </a:solidFill>
              </a:defRPr>
            </a:lvl8pPr>
            <a:lvl9pPr lvl="8" algn="l">
              <a:lnSpc>
                <a:spcPct val="115000"/>
              </a:lnSpc>
              <a:spcBef>
                <a:spcPts val="1600"/>
              </a:spcBef>
              <a:spcAft>
                <a:spcPts val="1600"/>
              </a:spcAft>
              <a:buSzPts val="1100"/>
              <a:buNone/>
              <a:defRPr sz="1100">
                <a:solidFill>
                  <a:srgbClr val="FFC39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sp>
        <p:nvSpPr>
          <p:cNvPr id="262" name="Google Shape;262;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3" name="Google Shape;263;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4" name="Google Shape;26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5" name="Shape 265"/>
        <p:cNvGrpSpPr/>
        <p:nvPr/>
      </p:nvGrpSpPr>
      <p:grpSpPr>
        <a:xfrm>
          <a:off x="0" y="0"/>
          <a:ext cx="0" cy="0"/>
          <a:chOff x="0" y="0"/>
          <a:chExt cx="0" cy="0"/>
        </a:xfrm>
      </p:grpSpPr>
      <p:sp>
        <p:nvSpPr>
          <p:cNvPr id="266" name="Google Shape;266;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7" name="Google Shape;26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8" name="Shape 268"/>
        <p:cNvGrpSpPr/>
        <p:nvPr/>
      </p:nvGrpSpPr>
      <p:grpSpPr>
        <a:xfrm>
          <a:off x="0" y="0"/>
          <a:ext cx="0" cy="0"/>
          <a:chOff x="0" y="0"/>
          <a:chExt cx="0" cy="0"/>
        </a:xfrm>
      </p:grpSpPr>
      <p:sp>
        <p:nvSpPr>
          <p:cNvPr id="269" name="Google Shape;269;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 name="Google Shape;270;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1" name="Google Shape;27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sp>
        <p:nvSpPr>
          <p:cNvPr id="273" name="Google Shape;27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4" name="Google Shape;274;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5" name="Google Shape;275;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6" name="Google Shape;27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28" name="Shape 28"/>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7" name="Shape 277"/>
        <p:cNvGrpSpPr/>
        <p:nvPr/>
      </p:nvGrpSpPr>
      <p:grpSpPr>
        <a:xfrm>
          <a:off x="0" y="0"/>
          <a:ext cx="0" cy="0"/>
          <a:chOff x="0" y="0"/>
          <a:chExt cx="0" cy="0"/>
        </a:xfrm>
      </p:grpSpPr>
      <p:sp>
        <p:nvSpPr>
          <p:cNvPr id="278" name="Google Shape;278;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9" name="Google Shape;27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0" name="Shape 280"/>
        <p:cNvGrpSpPr/>
        <p:nvPr/>
      </p:nvGrpSpPr>
      <p:grpSpPr>
        <a:xfrm>
          <a:off x="0" y="0"/>
          <a:ext cx="0" cy="0"/>
          <a:chOff x="0" y="0"/>
          <a:chExt cx="0" cy="0"/>
        </a:xfrm>
      </p:grpSpPr>
      <p:sp>
        <p:nvSpPr>
          <p:cNvPr id="281" name="Google Shape;281;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2" name="Google Shape;282;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3" name="Google Shape;28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sp>
        <p:nvSpPr>
          <p:cNvPr id="285" name="Google Shape;285;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6" name="Google Shape;286;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7" name="Shape 287"/>
        <p:cNvGrpSpPr/>
        <p:nvPr/>
      </p:nvGrpSpPr>
      <p:grpSpPr>
        <a:xfrm>
          <a:off x="0" y="0"/>
          <a:ext cx="0" cy="0"/>
          <a:chOff x="0" y="0"/>
          <a:chExt cx="0" cy="0"/>
        </a:xfrm>
      </p:grpSpPr>
      <p:sp>
        <p:nvSpPr>
          <p:cNvPr id="288" name="Google Shape;288;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0" name="Google Shape;290;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1" name="Google Shape;291;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92" name="Google Shape;29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3" name="Shape 293"/>
        <p:cNvGrpSpPr/>
        <p:nvPr/>
      </p:nvGrpSpPr>
      <p:grpSpPr>
        <a:xfrm>
          <a:off x="0" y="0"/>
          <a:ext cx="0" cy="0"/>
          <a:chOff x="0" y="0"/>
          <a:chExt cx="0" cy="0"/>
        </a:xfrm>
      </p:grpSpPr>
      <p:sp>
        <p:nvSpPr>
          <p:cNvPr id="294" name="Google Shape;294;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95" name="Google Shape;29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 name="Shape 296"/>
        <p:cNvGrpSpPr/>
        <p:nvPr/>
      </p:nvGrpSpPr>
      <p:grpSpPr>
        <a:xfrm>
          <a:off x="0" y="0"/>
          <a:ext cx="0" cy="0"/>
          <a:chOff x="0" y="0"/>
          <a:chExt cx="0" cy="0"/>
        </a:xfrm>
      </p:grpSpPr>
      <p:sp>
        <p:nvSpPr>
          <p:cNvPr id="297" name="Google Shape;297;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8" name="Google Shape;298;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99" name="Google Shape;29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0" name="Shape 300"/>
        <p:cNvGrpSpPr/>
        <p:nvPr/>
      </p:nvGrpSpPr>
      <p:grpSpPr>
        <a:xfrm>
          <a:off x="0" y="0"/>
          <a:ext cx="0" cy="0"/>
          <a:chOff x="0" y="0"/>
          <a:chExt cx="0" cy="0"/>
        </a:xfrm>
      </p:grpSpPr>
      <p:sp>
        <p:nvSpPr>
          <p:cNvPr id="301" name="Google Shape;30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29" name="Shape 29"/>
        <p:cNvGrpSpPr/>
        <p:nvPr/>
      </p:nvGrpSpPr>
      <p:grpSpPr>
        <a:xfrm>
          <a:off x="0" y="0"/>
          <a:ext cx="0" cy="0"/>
          <a:chOff x="0" y="0"/>
          <a:chExt cx="0" cy="0"/>
        </a:xfrm>
      </p:grpSpPr>
      <p:sp>
        <p:nvSpPr>
          <p:cNvPr id="30" name="Google Shape;30;p32"/>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2"/>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2" name="Google Shape;32;p32"/>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 name="Google Shape;33;p32"/>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4" name="Google Shape;34;p32"/>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5" name="Google Shape;35;p32"/>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6" name="Google Shape;36;p32"/>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7" name="Google Shape;37;p32"/>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8" name="Google Shape;38;p32"/>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9" name="Google Shape;39;p32"/>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0" name="Google Shape;40;p32"/>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1" name="Google Shape;41;p32"/>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2" name="Google Shape;42;p32"/>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3" name="Google Shape;43;p32"/>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4" name="Google Shape;44;p32"/>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5" name="Google Shape;45;p32"/>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6" name="Google Shape;46;p32"/>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7" name="Google Shape;47;p32"/>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8" name="Google Shape;48;p32"/>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49" name="Shape 49"/>
        <p:cNvGrpSpPr/>
        <p:nvPr/>
      </p:nvGrpSpPr>
      <p:grpSpPr>
        <a:xfrm>
          <a:off x="0" y="0"/>
          <a:ext cx="0" cy="0"/>
          <a:chOff x="0" y="0"/>
          <a:chExt cx="0" cy="0"/>
        </a:xfrm>
      </p:grpSpPr>
      <p:sp>
        <p:nvSpPr>
          <p:cNvPr id="50" name="Google Shape;50;p33"/>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1" name="Google Shape;51;p33"/>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52" name="Google Shape;52;p33"/>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53" name="Google Shape;53;p33"/>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54" name="Shape 54"/>
        <p:cNvGrpSpPr/>
        <p:nvPr/>
      </p:nvGrpSpPr>
      <p:grpSpPr>
        <a:xfrm>
          <a:off x="0" y="0"/>
          <a:ext cx="0" cy="0"/>
          <a:chOff x="0" y="0"/>
          <a:chExt cx="0" cy="0"/>
        </a:xfrm>
      </p:grpSpPr>
      <p:sp>
        <p:nvSpPr>
          <p:cNvPr id="55" name="Google Shape;55;p34"/>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6" name="Google Shape;56;p34"/>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57" name="Google Shape;57;p34"/>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58" name="Shape 58"/>
        <p:cNvGrpSpPr/>
        <p:nvPr/>
      </p:nvGrpSpPr>
      <p:grpSpPr>
        <a:xfrm>
          <a:off x="0" y="0"/>
          <a:ext cx="0" cy="0"/>
          <a:chOff x="0" y="0"/>
          <a:chExt cx="0" cy="0"/>
        </a:xfrm>
      </p:grpSpPr>
      <p:sp>
        <p:nvSpPr>
          <p:cNvPr id="59" name="Google Shape;59;p35"/>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0" name="Google Shape;60;p35"/>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61" name="Google Shape;61;p35"/>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62" name="Shape 62"/>
        <p:cNvGrpSpPr/>
        <p:nvPr/>
      </p:nvGrpSpPr>
      <p:grpSpPr>
        <a:xfrm>
          <a:off x="0" y="0"/>
          <a:ext cx="0" cy="0"/>
          <a:chOff x="0" y="0"/>
          <a:chExt cx="0" cy="0"/>
        </a:xfrm>
      </p:grpSpPr>
      <p:sp>
        <p:nvSpPr>
          <p:cNvPr id="63" name="Google Shape;63;p36"/>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4" name="Google Shape;64;p36"/>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65" name="Google Shape;65;p36"/>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theme" Target="../theme/theme1.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1pPr>
            <a:lvl2pPr indent="-298450" lvl="1" marL="914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2pPr>
            <a:lvl3pPr indent="-298450" lvl="2" marL="1371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3pPr>
            <a:lvl4pPr indent="-298450" lvl="3" marL="18288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4pPr>
            <a:lvl5pPr indent="-298450" lvl="4" marL="22860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5pPr>
            <a:lvl6pPr indent="-298450" lvl="5" marL="27432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6pPr>
            <a:lvl7pPr indent="-298450" lvl="6" marL="3200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7pPr>
            <a:lvl8pPr indent="-298450" lvl="7" marL="3657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8pPr>
            <a:lvl9pPr indent="-298450" lvl="8" marL="4114800" marR="0" rtl="0" algn="l">
              <a:lnSpc>
                <a:spcPct val="115000"/>
              </a:lnSpc>
              <a:spcBef>
                <a:spcPts val="1600"/>
              </a:spcBef>
              <a:spcAft>
                <a:spcPts val="160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09" name="Google Shape;10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10" name="Google Shape;110;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7" name="Shape 257"/>
        <p:cNvGrpSpPr/>
        <p:nvPr/>
      </p:nvGrpSpPr>
      <p:grpSpPr>
        <a:xfrm>
          <a:off x="0" y="0"/>
          <a:ext cx="0" cy="0"/>
          <a:chOff x="0" y="0"/>
          <a:chExt cx="0" cy="0"/>
        </a:xfrm>
      </p:grpSpPr>
      <p:sp>
        <p:nvSpPr>
          <p:cNvPr id="258" name="Google Shape;258;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9" name="Google Shape;259;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60" name="Google Shape;26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
          <p:cNvSpPr/>
          <p:nvPr/>
        </p:nvSpPr>
        <p:spPr>
          <a:xfrm>
            <a:off x="237761" y="288751"/>
            <a:ext cx="8668500" cy="4566000"/>
          </a:xfrm>
          <a:prstGeom prst="roundRect">
            <a:avLst>
              <a:gd fmla="val 16667" name="adj"/>
            </a:avLst>
          </a:prstGeom>
          <a:noFill/>
          <a:ln cap="flat" cmpd="sng" w="19050">
            <a:solidFill>
              <a:srgbClr val="62BCB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txBox="1"/>
          <p:nvPr>
            <p:ph idx="1" type="subTitle"/>
          </p:nvPr>
        </p:nvSpPr>
        <p:spPr>
          <a:xfrm>
            <a:off x="5013325" y="2657475"/>
            <a:ext cx="3765900" cy="11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Amol Srivastava		101903067</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Gurleen Kaur		101903399</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Devansh Mathur		101915093	</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Mentor : </a:t>
            </a:r>
            <a:r>
              <a:rPr lang="en" sz="1300">
                <a:solidFill>
                  <a:srgbClr val="FFFFFF"/>
                </a:solidFill>
                <a:latin typeface="Livvic"/>
                <a:ea typeface="Livvic"/>
                <a:cs typeface="Livvic"/>
                <a:sym typeface="Livvic"/>
              </a:rPr>
              <a:t>Dr Rohan Sharma</a:t>
            </a:r>
            <a:endParaRPr sz="13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300">
                <a:solidFill>
                  <a:srgbClr val="FFFFFF"/>
                </a:solidFill>
                <a:latin typeface="Livvic"/>
                <a:ea typeface="Livvic"/>
                <a:cs typeface="Livvic"/>
                <a:sym typeface="Livvic"/>
              </a:rPr>
              <a:t>Co-Mentor : Dr Deepshikha Tiwari</a:t>
            </a:r>
            <a:endParaRPr sz="1300">
              <a:solidFill>
                <a:srgbClr val="FFFFFF"/>
              </a:solidFill>
              <a:latin typeface="Livvic"/>
              <a:ea typeface="Livvic"/>
              <a:cs typeface="Livvic"/>
              <a:sym typeface="Livvic"/>
            </a:endParaRPr>
          </a:p>
          <a:p>
            <a:pPr indent="0" lvl="0" marL="914400" rtl="0" algn="l">
              <a:lnSpc>
                <a:spcPct val="100000"/>
              </a:lnSpc>
              <a:spcBef>
                <a:spcPts val="0"/>
              </a:spcBef>
              <a:spcAft>
                <a:spcPts val="0"/>
              </a:spcAft>
              <a:buSzPts val="1100"/>
              <a:buNone/>
            </a:pPr>
            <a:r>
              <a:t/>
            </a:r>
            <a:endParaRPr sz="1200">
              <a:solidFill>
                <a:srgbClr val="FFFFFF"/>
              </a:solidFill>
              <a:latin typeface="Raleway"/>
              <a:ea typeface="Raleway"/>
              <a:cs typeface="Raleway"/>
              <a:sym typeface="Raleway"/>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CPG number : </a:t>
            </a:r>
            <a:r>
              <a:rPr b="1" lang="en" sz="1400">
                <a:solidFill>
                  <a:srgbClr val="FFFFFF"/>
                </a:solidFill>
                <a:latin typeface="Livvic"/>
                <a:ea typeface="Livvic"/>
                <a:cs typeface="Livvic"/>
                <a:sym typeface="Livvic"/>
              </a:rPr>
              <a:t>249</a:t>
            </a:r>
            <a:endParaRPr b="1" sz="1400">
              <a:solidFill>
                <a:srgbClr val="FFFFFF"/>
              </a:solidFill>
              <a:latin typeface="Livvic"/>
              <a:ea typeface="Livvic"/>
              <a:cs typeface="Livvic"/>
              <a:sym typeface="Livvic"/>
            </a:endParaRPr>
          </a:p>
          <a:p>
            <a:pPr indent="0" lvl="0" marL="0" rtl="0" algn="l">
              <a:lnSpc>
                <a:spcPct val="115000"/>
              </a:lnSpc>
              <a:spcBef>
                <a:spcPts val="0"/>
              </a:spcBef>
              <a:spcAft>
                <a:spcPts val="0"/>
              </a:spcAft>
              <a:buSzPts val="1100"/>
              <a:buNone/>
            </a:pPr>
            <a:r>
              <a:t/>
            </a:r>
            <a:endParaRPr>
              <a:solidFill>
                <a:srgbClr val="FFFFFF"/>
              </a:solidFill>
              <a:latin typeface="Advent Pro"/>
              <a:ea typeface="Advent Pro"/>
              <a:cs typeface="Advent Pro"/>
              <a:sym typeface="Advent Pro"/>
            </a:endParaRPr>
          </a:p>
          <a:p>
            <a:pPr indent="0" lvl="0" marL="0" rtl="0" algn="r">
              <a:lnSpc>
                <a:spcPct val="100000"/>
              </a:lnSpc>
              <a:spcBef>
                <a:spcPts val="1600"/>
              </a:spcBef>
              <a:spcAft>
                <a:spcPts val="0"/>
              </a:spcAft>
              <a:buSzPts val="1100"/>
              <a:buNone/>
            </a:pPr>
            <a:r>
              <a:t/>
            </a:r>
            <a:endParaRPr>
              <a:solidFill>
                <a:schemeClr val="accent3"/>
              </a:solidFill>
            </a:endParaRPr>
          </a:p>
        </p:txBody>
      </p:sp>
      <p:sp>
        <p:nvSpPr>
          <p:cNvPr id="308" name="Google Shape;308;p1"/>
          <p:cNvSpPr txBox="1"/>
          <p:nvPr>
            <p:ph type="ctrTitle"/>
          </p:nvPr>
        </p:nvSpPr>
        <p:spPr>
          <a:xfrm>
            <a:off x="4861525" y="1547250"/>
            <a:ext cx="3917700" cy="102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lang="en" sz="2400">
                <a:solidFill>
                  <a:srgbClr val="338987"/>
                </a:solidFill>
              </a:rPr>
              <a:t>Low Light Image Enhancement</a:t>
            </a:r>
            <a:endParaRPr sz="2400"/>
          </a:p>
        </p:txBody>
      </p:sp>
      <p:pic>
        <p:nvPicPr>
          <p:cNvPr id="309" name="Google Shape;309;p1"/>
          <p:cNvPicPr preferRelativeResize="0"/>
          <p:nvPr/>
        </p:nvPicPr>
        <p:blipFill rotWithShape="1">
          <a:blip r:embed="rId3">
            <a:alphaModFix/>
          </a:blip>
          <a:srcRect b="0" l="0" r="0" t="0"/>
          <a:stretch/>
        </p:blipFill>
        <p:spPr>
          <a:xfrm>
            <a:off x="128600" y="262400"/>
            <a:ext cx="4119800" cy="3594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0"/>
          <p:cNvSpPr txBox="1"/>
          <p:nvPr>
            <p:ph type="title"/>
          </p:nvPr>
        </p:nvSpPr>
        <p:spPr>
          <a:xfrm>
            <a:off x="727650" y="583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SNAPSHOTS OF PROJECT</a:t>
            </a:r>
            <a:endParaRPr sz="2300"/>
          </a:p>
        </p:txBody>
      </p:sp>
      <p:sp>
        <p:nvSpPr>
          <p:cNvPr id="457" name="Google Shape;457;p10"/>
          <p:cNvSpPr txBox="1"/>
          <p:nvPr>
            <p:ph idx="1" type="body"/>
          </p:nvPr>
        </p:nvSpPr>
        <p:spPr>
          <a:xfrm>
            <a:off x="727650" y="4686000"/>
            <a:ext cx="7688700" cy="3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                                                                    MOBILE APPLICATION SNAPSHOTS</a:t>
            </a:r>
            <a:endParaRPr/>
          </a:p>
        </p:txBody>
      </p:sp>
      <p:pic>
        <p:nvPicPr>
          <p:cNvPr id="458" name="Google Shape;458;p10"/>
          <p:cNvPicPr preferRelativeResize="0"/>
          <p:nvPr/>
        </p:nvPicPr>
        <p:blipFill rotWithShape="1">
          <a:blip r:embed="rId3">
            <a:alphaModFix/>
          </a:blip>
          <a:srcRect b="0" l="0" r="0" t="0"/>
          <a:stretch/>
        </p:blipFill>
        <p:spPr>
          <a:xfrm>
            <a:off x="817875" y="1303200"/>
            <a:ext cx="1743075" cy="3382800"/>
          </a:xfrm>
          <a:prstGeom prst="rect">
            <a:avLst/>
          </a:prstGeom>
          <a:noFill/>
          <a:ln>
            <a:noFill/>
          </a:ln>
        </p:spPr>
      </p:pic>
      <p:pic>
        <p:nvPicPr>
          <p:cNvPr id="459" name="Google Shape;459;p10"/>
          <p:cNvPicPr preferRelativeResize="0"/>
          <p:nvPr/>
        </p:nvPicPr>
        <p:blipFill rotWithShape="1">
          <a:blip r:embed="rId4">
            <a:alphaModFix/>
          </a:blip>
          <a:srcRect b="0" l="0" r="0" t="0"/>
          <a:stretch/>
        </p:blipFill>
        <p:spPr>
          <a:xfrm>
            <a:off x="3396450" y="1303200"/>
            <a:ext cx="1762125" cy="3382800"/>
          </a:xfrm>
          <a:prstGeom prst="rect">
            <a:avLst/>
          </a:prstGeom>
          <a:noFill/>
          <a:ln>
            <a:noFill/>
          </a:ln>
        </p:spPr>
      </p:pic>
      <p:pic>
        <p:nvPicPr>
          <p:cNvPr id="460" name="Google Shape;460;p10"/>
          <p:cNvPicPr preferRelativeResize="0"/>
          <p:nvPr/>
        </p:nvPicPr>
        <p:blipFill rotWithShape="1">
          <a:blip r:embed="rId5">
            <a:alphaModFix/>
          </a:blip>
          <a:srcRect b="0" l="0" r="0" t="0"/>
          <a:stretch/>
        </p:blipFill>
        <p:spPr>
          <a:xfrm>
            <a:off x="5994075" y="1303200"/>
            <a:ext cx="1752600" cy="338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1"/>
          <p:cNvSpPr txBox="1"/>
          <p:nvPr>
            <p:ph type="title"/>
          </p:nvPr>
        </p:nvSpPr>
        <p:spPr>
          <a:xfrm>
            <a:off x="623525" y="5214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METHODOLOGY</a:t>
            </a:r>
            <a:endParaRPr/>
          </a:p>
        </p:txBody>
      </p:sp>
      <p:grpSp>
        <p:nvGrpSpPr>
          <p:cNvPr id="466" name="Google Shape;466;p11"/>
          <p:cNvGrpSpPr/>
          <p:nvPr/>
        </p:nvGrpSpPr>
        <p:grpSpPr>
          <a:xfrm>
            <a:off x="3187811" y="2251371"/>
            <a:ext cx="2804891" cy="2496606"/>
            <a:chOff x="3071457" y="2013875"/>
            <a:chExt cx="1944600" cy="1569600"/>
          </a:xfrm>
        </p:grpSpPr>
        <p:sp>
          <p:nvSpPr>
            <p:cNvPr id="467" name="Google Shape;467;p11"/>
            <p:cNvSpPr/>
            <p:nvPr/>
          </p:nvSpPr>
          <p:spPr>
            <a:xfrm flipH="1" rot="10800000">
              <a:off x="3071457" y="2013875"/>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1"/>
            <p:cNvSpPr txBox="1"/>
            <p:nvPr/>
          </p:nvSpPr>
          <p:spPr>
            <a:xfrm>
              <a:off x="3174316" y="2476566"/>
              <a:ext cx="1706700" cy="544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Recognition of text from image or document is done using ML kit of google firebase</a:t>
              </a:r>
              <a:endParaRPr b="0" i="0" sz="1200" u="none" cap="none" strike="noStrike">
                <a:solidFill>
                  <a:schemeClr val="lt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1600"/>
                </a:spcBef>
                <a:spcAft>
                  <a:spcPts val="1600"/>
                </a:spcAft>
                <a:buClr>
                  <a:srgbClr val="000000"/>
                </a:buClr>
                <a:buSzPts val="1100"/>
                <a:buFont typeface="Arial"/>
                <a:buNone/>
              </a:pPr>
              <a:r>
                <a:t/>
              </a:r>
              <a:endParaRPr b="1" i="0" sz="1100" u="none" cap="none" strike="noStrike">
                <a:solidFill>
                  <a:srgbClr val="FFFFFF"/>
                </a:solidFill>
                <a:latin typeface="Roboto"/>
                <a:ea typeface="Roboto"/>
                <a:cs typeface="Roboto"/>
                <a:sym typeface="Roboto"/>
              </a:endParaRPr>
            </a:p>
          </p:txBody>
        </p:sp>
      </p:grpSp>
      <p:grpSp>
        <p:nvGrpSpPr>
          <p:cNvPr id="469" name="Google Shape;469;p11"/>
          <p:cNvGrpSpPr/>
          <p:nvPr/>
        </p:nvGrpSpPr>
        <p:grpSpPr>
          <a:xfrm>
            <a:off x="91260" y="2250610"/>
            <a:ext cx="3021131" cy="2527684"/>
            <a:chOff x="1126863" y="2013875"/>
            <a:chExt cx="1944600" cy="1569600"/>
          </a:xfrm>
        </p:grpSpPr>
        <p:sp>
          <p:nvSpPr>
            <p:cNvPr id="470" name="Google Shape;470;p11"/>
            <p:cNvSpPr/>
            <p:nvPr/>
          </p:nvSpPr>
          <p:spPr>
            <a:xfrm>
              <a:off x="1126863" y="2013875"/>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1"/>
            <p:cNvSpPr txBox="1"/>
            <p:nvPr/>
          </p:nvSpPr>
          <p:spPr>
            <a:xfrm>
              <a:off x="1200807" y="2015083"/>
              <a:ext cx="1796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200"/>
                <a:buFont typeface="Arial"/>
                <a:buNone/>
              </a:pPr>
              <a:r>
                <a:t/>
              </a:r>
              <a:endParaRPr b="1" i="0" sz="1200" u="none" cap="none" strike="noStrike">
                <a:solidFill>
                  <a:srgbClr val="FFFFFF"/>
                </a:solidFill>
                <a:latin typeface="Roboto"/>
                <a:ea typeface="Roboto"/>
                <a:cs typeface="Roboto"/>
                <a:sym typeface="Roboto"/>
              </a:endParaRPr>
            </a:p>
          </p:txBody>
        </p:sp>
      </p:grpSp>
      <p:grpSp>
        <p:nvGrpSpPr>
          <p:cNvPr id="472" name="Google Shape;472;p11"/>
          <p:cNvGrpSpPr/>
          <p:nvPr/>
        </p:nvGrpSpPr>
        <p:grpSpPr>
          <a:xfrm>
            <a:off x="6021686" y="2259858"/>
            <a:ext cx="2804922" cy="2496606"/>
            <a:chOff x="5015938" y="2013875"/>
            <a:chExt cx="3001200" cy="1569600"/>
          </a:xfrm>
        </p:grpSpPr>
        <p:sp>
          <p:nvSpPr>
            <p:cNvPr id="473" name="Google Shape;473;p11"/>
            <p:cNvSpPr/>
            <p:nvPr/>
          </p:nvSpPr>
          <p:spPr>
            <a:xfrm>
              <a:off x="5015938" y="2013875"/>
              <a:ext cx="3001200" cy="1569600"/>
            </a:xfrm>
            <a:prstGeom prst="round2DiagRect">
              <a:avLst>
                <a:gd fmla="val 0" name="adj1"/>
                <a:gd fmla="val 17764"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1"/>
            <p:cNvSpPr txBox="1"/>
            <p:nvPr/>
          </p:nvSpPr>
          <p:spPr>
            <a:xfrm>
              <a:off x="5193373" y="2209967"/>
              <a:ext cx="2646300" cy="1001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For the stick used for navigating through path, we would use ultrasonic sensor for detecting distance from obstacles present at a distance less than one meter and would send it to app using Wi-Fi module and the Alan voice assistant would be used to send the information to the user in voice format</a:t>
              </a:r>
              <a:endParaRPr b="0" i="0" sz="12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100"/>
                <a:buFont typeface="Arial"/>
                <a:buNone/>
              </a:pPr>
              <a:r>
                <a:t/>
              </a:r>
              <a:endParaRPr b="1" i="0" sz="1100" u="none" cap="none" strike="noStrike">
                <a:solidFill>
                  <a:srgbClr val="FFFFFF"/>
                </a:solidFill>
                <a:latin typeface="Roboto"/>
                <a:ea typeface="Roboto"/>
                <a:cs typeface="Roboto"/>
                <a:sym typeface="Roboto"/>
              </a:endParaRPr>
            </a:p>
          </p:txBody>
        </p:sp>
      </p:grpSp>
      <p:sp>
        <p:nvSpPr>
          <p:cNvPr id="475" name="Google Shape;475;p11"/>
          <p:cNvSpPr txBox="1"/>
          <p:nvPr/>
        </p:nvSpPr>
        <p:spPr>
          <a:xfrm>
            <a:off x="271475" y="2440825"/>
            <a:ext cx="2660700" cy="124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Inspired by the curve adjustment used in photo editing software, we attempt to design a kind of curve that can map a low-light image to its enhanced version automatically, where the self-adaptive curve parameters are solely dependent on the input image. Objectives are each pixel value of the enhanced image should be in the normalized range of [0,1] and monotonous curve</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just">
              <a:lnSpc>
                <a:spcPct val="100000"/>
              </a:lnSpc>
              <a:spcBef>
                <a:spcPts val="16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a:p>
            <a:pPr indent="0" lvl="0" marL="0" marR="0" rtl="0" algn="just">
              <a:lnSpc>
                <a:spcPct val="100000"/>
              </a:lnSpc>
              <a:spcBef>
                <a:spcPts val="1200"/>
              </a:spcBef>
              <a:spcAft>
                <a:spcPts val="1200"/>
              </a:spcAft>
              <a:buClr>
                <a:srgbClr val="000000"/>
              </a:buClr>
              <a:buSzPts val="1200"/>
              <a:buFont typeface="Arial"/>
              <a:buNone/>
            </a:pPr>
            <a:r>
              <a:t/>
            </a:r>
            <a:endParaRPr b="0" i="0" sz="1200" u="none" cap="none" strike="noStrike">
              <a:solidFill>
                <a:schemeClr val="lt1"/>
              </a:solidFill>
              <a:latin typeface="Raleway Medium"/>
              <a:ea typeface="Raleway Medium"/>
              <a:cs typeface="Raleway Medium"/>
              <a:sym typeface="Raleway Medium"/>
            </a:endParaRPr>
          </a:p>
        </p:txBody>
      </p:sp>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1000"/>
                                        <p:tgtEl>
                                          <p:spTgt spid="4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2"/>
          <p:cNvSpPr txBox="1"/>
          <p:nvPr>
            <p:ph type="ctrTitle"/>
          </p:nvPr>
        </p:nvSpPr>
        <p:spPr>
          <a:xfrm>
            <a:off x="1455675" y="4299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WORK BREAKDOWN STRUCTURE</a:t>
            </a:r>
            <a:endParaRPr/>
          </a:p>
        </p:txBody>
      </p:sp>
      <p:sp>
        <p:nvSpPr>
          <p:cNvPr id="481" name="Google Shape;481;p12"/>
          <p:cNvSpPr txBox="1"/>
          <p:nvPr>
            <p:ph idx="8" type="subTitle"/>
          </p:nvPr>
        </p:nvSpPr>
        <p:spPr>
          <a:xfrm>
            <a:off x="1566650" y="4190475"/>
            <a:ext cx="6280200" cy="855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lang="en" sz="1300">
                <a:solidFill>
                  <a:srgbClr val="101423"/>
                </a:solidFill>
                <a:highlight>
                  <a:schemeClr val="accent3"/>
                </a:highlight>
                <a:latin typeface="Arial"/>
                <a:ea typeface="Arial"/>
                <a:cs typeface="Arial"/>
                <a:sym typeface="Arial"/>
              </a:rPr>
              <a:t>This Work breakdown structure is a visual, hierarchical and deliverable-oriented deconstruction of our project.It allows us to break down our project scope and visualize all the tasks required to complete the project.</a:t>
            </a:r>
            <a:endParaRPr b="1" sz="1300">
              <a:highlight>
                <a:schemeClr val="accent3"/>
              </a:highlight>
              <a:latin typeface="Dosis"/>
              <a:ea typeface="Dosis"/>
              <a:cs typeface="Dosis"/>
              <a:sym typeface="Dosis"/>
            </a:endParaRPr>
          </a:p>
        </p:txBody>
      </p:sp>
      <p:pic>
        <p:nvPicPr>
          <p:cNvPr id="482" name="Google Shape;482;p12"/>
          <p:cNvPicPr preferRelativeResize="0"/>
          <p:nvPr/>
        </p:nvPicPr>
        <p:blipFill rotWithShape="1">
          <a:blip r:embed="rId3">
            <a:alphaModFix/>
          </a:blip>
          <a:srcRect b="0" l="0" r="0" t="0"/>
          <a:stretch/>
        </p:blipFill>
        <p:spPr>
          <a:xfrm>
            <a:off x="1649800" y="1174100"/>
            <a:ext cx="6197050" cy="301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13"/>
          <p:cNvSpPr txBox="1"/>
          <p:nvPr>
            <p:ph type="title"/>
          </p:nvPr>
        </p:nvSpPr>
        <p:spPr>
          <a:xfrm>
            <a:off x="950550" y="276400"/>
            <a:ext cx="7242900" cy="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PERFORMANCE ANALYSIS</a:t>
            </a:r>
            <a:endParaRPr sz="2400"/>
          </a:p>
        </p:txBody>
      </p:sp>
      <p:pic>
        <p:nvPicPr>
          <p:cNvPr id="488" name="Google Shape;488;p13"/>
          <p:cNvPicPr preferRelativeResize="0"/>
          <p:nvPr/>
        </p:nvPicPr>
        <p:blipFill rotWithShape="1">
          <a:blip r:embed="rId3">
            <a:alphaModFix/>
          </a:blip>
          <a:srcRect b="0" l="0" r="0" t="0"/>
          <a:stretch/>
        </p:blipFill>
        <p:spPr>
          <a:xfrm>
            <a:off x="98825" y="867225"/>
            <a:ext cx="4244899" cy="2679649"/>
          </a:xfrm>
          <a:prstGeom prst="rect">
            <a:avLst/>
          </a:prstGeom>
          <a:noFill/>
          <a:ln>
            <a:noFill/>
          </a:ln>
        </p:spPr>
      </p:pic>
      <p:pic>
        <p:nvPicPr>
          <p:cNvPr id="489" name="Google Shape;489;p13"/>
          <p:cNvPicPr preferRelativeResize="0"/>
          <p:nvPr/>
        </p:nvPicPr>
        <p:blipFill rotWithShape="1">
          <a:blip r:embed="rId4">
            <a:alphaModFix/>
          </a:blip>
          <a:srcRect b="0" l="0" r="0" t="0"/>
          <a:stretch/>
        </p:blipFill>
        <p:spPr>
          <a:xfrm>
            <a:off x="4572000" y="861525"/>
            <a:ext cx="4162074" cy="2691050"/>
          </a:xfrm>
          <a:prstGeom prst="rect">
            <a:avLst/>
          </a:prstGeom>
          <a:noFill/>
          <a:ln>
            <a:noFill/>
          </a:ln>
        </p:spPr>
      </p:pic>
      <p:sp>
        <p:nvSpPr>
          <p:cNvPr id="490" name="Google Shape;490;p13"/>
          <p:cNvSpPr txBox="1"/>
          <p:nvPr/>
        </p:nvSpPr>
        <p:spPr>
          <a:xfrm>
            <a:off x="935325" y="3552575"/>
            <a:ext cx="257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Raleway"/>
                <a:ea typeface="Raleway"/>
                <a:cs typeface="Raleway"/>
                <a:sym typeface="Raleway"/>
              </a:rPr>
              <a:t>Histogram for Original Image</a:t>
            </a:r>
            <a:endParaRPr b="1" i="0" sz="1200" u="none" cap="none" strike="noStrike">
              <a:solidFill>
                <a:schemeClr val="lt1"/>
              </a:solidFill>
              <a:latin typeface="Raleway"/>
              <a:ea typeface="Raleway"/>
              <a:cs typeface="Raleway"/>
              <a:sym typeface="Raleway"/>
            </a:endParaRPr>
          </a:p>
        </p:txBody>
      </p:sp>
      <p:sp>
        <p:nvSpPr>
          <p:cNvPr id="491" name="Google Shape;491;p13"/>
          <p:cNvSpPr txBox="1"/>
          <p:nvPr/>
        </p:nvSpPr>
        <p:spPr>
          <a:xfrm>
            <a:off x="5367075" y="3552575"/>
            <a:ext cx="2571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Raleway"/>
                <a:ea typeface="Raleway"/>
                <a:cs typeface="Raleway"/>
                <a:sym typeface="Raleway"/>
              </a:rPr>
              <a:t>Histogram for Enhanced Image</a:t>
            </a:r>
            <a:endParaRPr b="1" i="0" sz="1200" u="none" cap="none" strike="noStrike">
              <a:solidFill>
                <a:schemeClr val="lt1"/>
              </a:solidFill>
              <a:latin typeface="Raleway"/>
              <a:ea typeface="Raleway"/>
              <a:cs typeface="Raleway"/>
              <a:sym typeface="Raleway"/>
            </a:endParaRPr>
          </a:p>
        </p:txBody>
      </p:sp>
      <p:sp>
        <p:nvSpPr>
          <p:cNvPr id="492" name="Google Shape;492;p13"/>
          <p:cNvSpPr txBox="1"/>
          <p:nvPr/>
        </p:nvSpPr>
        <p:spPr>
          <a:xfrm>
            <a:off x="628650" y="3921875"/>
            <a:ext cx="78867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aleway"/>
                <a:ea typeface="Raleway"/>
                <a:cs typeface="Raleway"/>
                <a:sym typeface="Raleway"/>
              </a:rPr>
              <a:t>The Histograms are comparing the frequency of pixels for each color value of Original Image and Enhanced Image.In the enhanced image the histogram is more spread out. This shows that the frequency of the dark pixels has decreased and the frequency of coloured pixels has increased.</a:t>
            </a:r>
            <a:endParaRPr b="1" i="0" sz="1400" u="none" cap="none" strike="noStrike">
              <a:solidFill>
                <a:schemeClr val="lt1"/>
              </a:solidFill>
              <a:latin typeface="Raleway"/>
              <a:ea typeface="Raleway"/>
              <a:cs typeface="Raleway"/>
              <a:sym typeface="Raleway"/>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 name="Shape 496"/>
        <p:cNvGrpSpPr/>
        <p:nvPr/>
      </p:nvGrpSpPr>
      <p:grpSpPr>
        <a:xfrm>
          <a:off x="0" y="0"/>
          <a:ext cx="0" cy="0"/>
          <a:chOff x="0" y="0"/>
          <a:chExt cx="0" cy="0"/>
        </a:xfrm>
      </p:grpSpPr>
      <p:sp>
        <p:nvSpPr>
          <p:cNvPr id="497" name="Google Shape;497;p14"/>
          <p:cNvSpPr txBox="1"/>
          <p:nvPr>
            <p:ph type="title"/>
          </p:nvPr>
        </p:nvSpPr>
        <p:spPr>
          <a:xfrm>
            <a:off x="950550" y="276400"/>
            <a:ext cx="7242900" cy="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PERFORMANCE ANALYSIS</a:t>
            </a:r>
            <a:endParaRPr sz="2400"/>
          </a:p>
        </p:txBody>
      </p:sp>
      <p:pic>
        <p:nvPicPr>
          <p:cNvPr id="498" name="Google Shape;498;p14"/>
          <p:cNvPicPr preferRelativeResize="0"/>
          <p:nvPr/>
        </p:nvPicPr>
        <p:blipFill rotWithShape="1">
          <a:blip r:embed="rId3">
            <a:alphaModFix/>
          </a:blip>
          <a:srcRect b="0" l="0" r="0" t="0"/>
          <a:stretch/>
        </p:blipFill>
        <p:spPr>
          <a:xfrm>
            <a:off x="762525" y="797950"/>
            <a:ext cx="7680576" cy="3278025"/>
          </a:xfrm>
          <a:prstGeom prst="rect">
            <a:avLst/>
          </a:prstGeom>
          <a:noFill/>
          <a:ln>
            <a:noFill/>
          </a:ln>
        </p:spPr>
      </p:pic>
      <p:sp>
        <p:nvSpPr>
          <p:cNvPr id="499" name="Google Shape;499;p14"/>
          <p:cNvSpPr txBox="1"/>
          <p:nvPr/>
        </p:nvSpPr>
        <p:spPr>
          <a:xfrm>
            <a:off x="591150" y="4200750"/>
            <a:ext cx="79617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Raleway"/>
                <a:ea typeface="Raleway"/>
                <a:cs typeface="Raleway"/>
                <a:sym typeface="Raleway"/>
              </a:rPr>
              <a:t>The PSNR computes the peak signal-to-noise ratio, in decibels, between two images. This ratio is used as a quality measurement between the original and an enhanced image. The higher the PSNR, the better the quality of the enhanced image.</a:t>
            </a:r>
            <a:endParaRPr b="1" i="0" sz="1300" u="none" cap="none" strike="noStrike">
              <a:solidFill>
                <a:schemeClr val="lt1"/>
              </a:solidFill>
              <a:latin typeface="Raleway"/>
              <a:ea typeface="Raleway"/>
              <a:cs typeface="Raleway"/>
              <a:sym typeface="Raleway"/>
            </a:endParaRPr>
          </a:p>
          <a:p>
            <a:pPr indent="0" lvl="0" marL="0" marR="0" rtl="0" algn="just">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Raleway"/>
                <a:ea typeface="Raleway"/>
                <a:cs typeface="Raleway"/>
                <a:sym typeface="Raleway"/>
              </a:rPr>
              <a:t>The PSNR value of enhanced image came out to be  27.58823 dB. </a:t>
            </a:r>
            <a:endParaRPr b="1" i="0" sz="1300" u="none" cap="none" strike="noStrike">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5"/>
          <p:cNvSpPr txBox="1"/>
          <p:nvPr>
            <p:ph type="title"/>
          </p:nvPr>
        </p:nvSpPr>
        <p:spPr>
          <a:xfrm>
            <a:off x="729450" y="1304786"/>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KEY DELIVERABLES OF THE PROJECT</a:t>
            </a:r>
            <a:endParaRPr/>
          </a:p>
        </p:txBody>
      </p:sp>
      <p:sp>
        <p:nvSpPr>
          <p:cNvPr id="505" name="Google Shape;505;p15"/>
          <p:cNvSpPr txBox="1"/>
          <p:nvPr>
            <p:ph idx="1" type="body"/>
          </p:nvPr>
        </p:nvSpPr>
        <p:spPr>
          <a:xfrm>
            <a:off x="729450" y="2078875"/>
            <a:ext cx="7688700" cy="2718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aleway"/>
              <a:buChar char="●"/>
            </a:pPr>
            <a:r>
              <a:rPr lang="en" sz="2000">
                <a:latin typeface="Raleway"/>
                <a:ea typeface="Raleway"/>
                <a:cs typeface="Raleway"/>
                <a:sym typeface="Raleway"/>
              </a:rPr>
              <a:t>A model that can </a:t>
            </a:r>
            <a:r>
              <a:rPr lang="en" sz="2000">
                <a:solidFill>
                  <a:srgbClr val="000000"/>
                </a:solidFill>
                <a:latin typeface="Raleway"/>
                <a:ea typeface="Raleway"/>
                <a:cs typeface="Raleway"/>
                <a:sym typeface="Raleway"/>
              </a:rPr>
              <a:t>improve the perception or interpretability of an image captured in an environment with poor illumination.</a:t>
            </a:r>
            <a:endParaRPr sz="2000">
              <a:solidFill>
                <a:srgbClr val="000000"/>
              </a:solidFill>
              <a:latin typeface="Raleway"/>
              <a:ea typeface="Raleway"/>
              <a:cs typeface="Raleway"/>
              <a:sym typeface="Raleway"/>
            </a:endParaRPr>
          </a:p>
          <a:p>
            <a:pPr indent="0" lvl="0" marL="457200" rtl="0" algn="l">
              <a:lnSpc>
                <a:spcPct val="115000"/>
              </a:lnSpc>
              <a:spcBef>
                <a:spcPts val="0"/>
              </a:spcBef>
              <a:spcAft>
                <a:spcPts val="0"/>
              </a:spcAft>
              <a:buSzPts val="1300"/>
              <a:buNone/>
            </a:pPr>
            <a:r>
              <a:t/>
            </a:r>
            <a:endParaRPr sz="2000">
              <a:solidFill>
                <a:srgbClr val="000000"/>
              </a:solidFill>
              <a:latin typeface="Raleway"/>
              <a:ea typeface="Raleway"/>
              <a:cs typeface="Raleway"/>
              <a:sym typeface="Raleway"/>
            </a:endParaRPr>
          </a:p>
          <a:p>
            <a:pPr indent="-355600" lvl="0" marL="457200" rtl="0" algn="l">
              <a:lnSpc>
                <a:spcPct val="115000"/>
              </a:lnSpc>
              <a:spcBef>
                <a:spcPts val="0"/>
              </a:spcBef>
              <a:spcAft>
                <a:spcPts val="0"/>
              </a:spcAft>
              <a:buClr>
                <a:srgbClr val="000000"/>
              </a:buClr>
              <a:buSzPts val="2000"/>
              <a:buFont typeface="Raleway"/>
              <a:buChar char="●"/>
            </a:pPr>
            <a:r>
              <a:rPr lang="en" sz="2000">
                <a:solidFill>
                  <a:srgbClr val="000000"/>
                </a:solidFill>
                <a:latin typeface="Raleway"/>
                <a:ea typeface="Raleway"/>
                <a:cs typeface="Raleway"/>
                <a:sym typeface="Raleway"/>
              </a:rPr>
              <a:t>A mobile application with a simple use interface that accepts an image through a camera or an existing image and after model integration, it will produce the enhanced image on the app itself.</a:t>
            </a:r>
            <a:endParaRPr sz="2000">
              <a:solidFill>
                <a:srgbClr val="000000"/>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6"/>
          <p:cNvSpPr txBox="1"/>
          <p:nvPr>
            <p:ph type="title"/>
          </p:nvPr>
        </p:nvSpPr>
        <p:spPr>
          <a:xfrm>
            <a:off x="729450" y="1318650"/>
            <a:ext cx="8171100" cy="53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900"/>
              <a:t>PROFESSIONAL AND TECHNICAL LEARNING</a:t>
            </a:r>
            <a:endParaRPr sz="2900"/>
          </a:p>
        </p:txBody>
      </p:sp>
      <p:sp>
        <p:nvSpPr>
          <p:cNvPr id="511" name="Google Shape;511;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500">
                <a:latin typeface="Raleway"/>
                <a:ea typeface="Raleway"/>
                <a:cs typeface="Raleway"/>
                <a:sym typeface="Raleway"/>
              </a:rPr>
              <a:t>Through this project we learnt various Computer Science concepts like -</a:t>
            </a:r>
            <a:endParaRPr sz="1500">
              <a:latin typeface="Raleway"/>
              <a:ea typeface="Raleway"/>
              <a:cs typeface="Raleway"/>
              <a:sym typeface="Raleway"/>
            </a:endParaRPr>
          </a:p>
          <a:p>
            <a:pPr indent="0" lvl="0" marL="0" rtl="0" algn="l">
              <a:lnSpc>
                <a:spcPct val="115000"/>
              </a:lnSpc>
              <a:spcBef>
                <a:spcPts val="0"/>
              </a:spcBef>
              <a:spcAft>
                <a:spcPts val="0"/>
              </a:spcAft>
              <a:buSzPts val="1300"/>
              <a:buNone/>
            </a:pPr>
            <a:r>
              <a:t/>
            </a:r>
            <a:endParaRPr sz="1500">
              <a:latin typeface="Raleway"/>
              <a:ea typeface="Raleway"/>
              <a:cs typeface="Raleway"/>
              <a:sym typeface="Raleway"/>
            </a:endParaRPr>
          </a:p>
          <a:p>
            <a:pPr indent="-323850" lvl="0" marL="457200" rtl="0" algn="l">
              <a:lnSpc>
                <a:spcPct val="115000"/>
              </a:lnSpc>
              <a:spcBef>
                <a:spcPts val="0"/>
              </a:spcBef>
              <a:spcAft>
                <a:spcPts val="0"/>
              </a:spcAft>
              <a:buSzPts val="1500"/>
              <a:buChar char="●"/>
            </a:pPr>
            <a:r>
              <a:rPr lang="en" sz="1500"/>
              <a:t>Machine learning-We used Machine Learning concepts to train and test our model on the dataset.</a:t>
            </a:r>
            <a:endParaRPr sz="1500"/>
          </a:p>
          <a:p>
            <a:pPr indent="0" lvl="0" marL="457200" rtl="0" algn="l">
              <a:lnSpc>
                <a:spcPct val="115000"/>
              </a:lnSpc>
              <a:spcBef>
                <a:spcPts val="0"/>
              </a:spcBef>
              <a:spcAft>
                <a:spcPts val="0"/>
              </a:spcAft>
              <a:buSzPts val="1300"/>
              <a:buNone/>
            </a:pPr>
            <a:r>
              <a:t/>
            </a:r>
            <a:endParaRPr sz="1500"/>
          </a:p>
          <a:p>
            <a:pPr indent="-323850" lvl="0" marL="457200" rtl="0" algn="l">
              <a:lnSpc>
                <a:spcPct val="115000"/>
              </a:lnSpc>
              <a:spcBef>
                <a:spcPts val="0"/>
              </a:spcBef>
              <a:spcAft>
                <a:spcPts val="0"/>
              </a:spcAft>
              <a:buSzPts val="1500"/>
              <a:buChar char="●"/>
            </a:pPr>
            <a:r>
              <a:rPr lang="en" sz="1500"/>
              <a:t>Deep Learning -We used the knowledge of Neural Networks in Deep Learning to create our model,the knowledge of Convolutional Neural Networks to create our model.</a:t>
            </a:r>
            <a:endParaRPr sz="1500"/>
          </a:p>
          <a:p>
            <a:pPr indent="0" lvl="0" marL="457200" rtl="0" algn="l">
              <a:lnSpc>
                <a:spcPct val="115000"/>
              </a:lnSpc>
              <a:spcBef>
                <a:spcPts val="0"/>
              </a:spcBef>
              <a:spcAft>
                <a:spcPts val="0"/>
              </a:spcAft>
              <a:buSzPts val="1300"/>
              <a:buNone/>
            </a:pPr>
            <a:r>
              <a:t/>
            </a:r>
            <a:endParaRPr sz="1500"/>
          </a:p>
          <a:p>
            <a:pPr indent="-323850" lvl="0" marL="457200" rtl="0" algn="l">
              <a:lnSpc>
                <a:spcPct val="115000"/>
              </a:lnSpc>
              <a:spcBef>
                <a:spcPts val="0"/>
              </a:spcBef>
              <a:spcAft>
                <a:spcPts val="0"/>
              </a:spcAft>
              <a:buSzPts val="1500"/>
              <a:buChar char="●"/>
            </a:pPr>
            <a:r>
              <a:rPr lang="en" sz="1500"/>
              <a:t>Mobile Application development-To create the front end of our mobile Application we used flutter programming language.</a:t>
            </a:r>
            <a:endParaRPr sz="1500"/>
          </a:p>
          <a:p>
            <a:pPr indent="0" lvl="0" marL="0" rtl="0" algn="l">
              <a:lnSpc>
                <a:spcPct val="115000"/>
              </a:lnSpc>
              <a:spcBef>
                <a:spcPts val="0"/>
              </a:spcBef>
              <a:spcAft>
                <a:spcPts val="0"/>
              </a:spcAft>
              <a:buSzPts val="13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17"/>
          <p:cNvSpPr/>
          <p:nvPr/>
        </p:nvSpPr>
        <p:spPr>
          <a:xfrm>
            <a:off x="0" y="4707919"/>
            <a:ext cx="9144000" cy="4476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7"/>
          <p:cNvSpPr txBox="1"/>
          <p:nvPr>
            <p:ph type="title"/>
          </p:nvPr>
        </p:nvSpPr>
        <p:spPr>
          <a:xfrm>
            <a:off x="-1028700" y="752000"/>
            <a:ext cx="10054200" cy="309900"/>
          </a:xfrm>
          <a:prstGeom prst="rect">
            <a:avLst/>
          </a:prstGeom>
          <a:noFill/>
          <a:ln>
            <a:noFill/>
          </a:ln>
        </p:spPr>
        <p:txBody>
          <a:bodyPr anchorCtr="0" anchor="t" bIns="34275" lIns="68575" spcFirstLastPara="1" rIns="0" wrap="square" tIns="34275">
            <a:noAutofit/>
          </a:bodyPr>
          <a:lstStyle/>
          <a:p>
            <a:pPr indent="0" lvl="0" marL="0" rtl="0" algn="ctr">
              <a:lnSpc>
                <a:spcPct val="90000"/>
              </a:lnSpc>
              <a:spcBef>
                <a:spcPts val="0"/>
              </a:spcBef>
              <a:spcAft>
                <a:spcPts val="0"/>
              </a:spcAft>
              <a:buClr>
                <a:schemeClr val="dk1"/>
              </a:buClr>
              <a:buSzPts val="2700"/>
              <a:buFont typeface="Helvetica Neue"/>
              <a:buNone/>
            </a:pPr>
            <a:r>
              <a:rPr lang="en" sz="2400"/>
              <a:t>      INDIVIDUAL ROLES AND LEARNING OUTCOMES</a:t>
            </a:r>
            <a:endParaRPr sz="2400">
              <a:latin typeface="Raleway"/>
              <a:ea typeface="Raleway"/>
              <a:cs typeface="Raleway"/>
              <a:sym typeface="Raleway"/>
            </a:endParaRPr>
          </a:p>
        </p:txBody>
      </p:sp>
      <p:sp>
        <p:nvSpPr>
          <p:cNvPr id="519" name="Google Shape;519;p17"/>
          <p:cNvSpPr/>
          <p:nvPr/>
        </p:nvSpPr>
        <p:spPr>
          <a:xfrm>
            <a:off x="1178725" y="2421925"/>
            <a:ext cx="1765200" cy="705000"/>
          </a:xfrm>
          <a:prstGeom prst="homePlate">
            <a:avLst>
              <a:gd fmla="val 32883" name="adj"/>
            </a:avLst>
          </a:prstGeom>
          <a:solidFill>
            <a:srgbClr val="595959"/>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aleway"/>
                <a:ea typeface="Raleway"/>
                <a:cs typeface="Raleway"/>
                <a:sym typeface="Raleway"/>
              </a:rPr>
              <a:t>Amol Srivastava</a:t>
            </a:r>
            <a:endParaRPr b="0" i="0" sz="1100" u="none" cap="none" strike="noStrike">
              <a:solidFill>
                <a:srgbClr val="FFFFFF"/>
              </a:solidFill>
              <a:latin typeface="Raleway"/>
              <a:ea typeface="Raleway"/>
              <a:cs typeface="Raleway"/>
              <a:sym typeface="Raleway"/>
            </a:endParaRPr>
          </a:p>
        </p:txBody>
      </p:sp>
      <p:sp>
        <p:nvSpPr>
          <p:cNvPr id="520" name="Google Shape;520;p17"/>
          <p:cNvSpPr/>
          <p:nvPr/>
        </p:nvSpPr>
        <p:spPr>
          <a:xfrm>
            <a:off x="544100" y="19857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941"/>
                </a:srgbClr>
              </a:gs>
              <a:gs pos="100000">
                <a:srgbClr val="000000">
                  <a:alpha val="32941"/>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1" name="Google Shape;521;p17"/>
          <p:cNvSpPr/>
          <p:nvPr/>
        </p:nvSpPr>
        <p:spPr>
          <a:xfrm>
            <a:off x="3912304" y="2421927"/>
            <a:ext cx="1689000" cy="705000"/>
          </a:xfrm>
          <a:prstGeom prst="homePlate">
            <a:avLst>
              <a:gd fmla="val 32883" name="adj"/>
            </a:avLst>
          </a:prstGeom>
          <a:solidFill>
            <a:srgbClr val="1A9988"/>
          </a:soli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Raleway"/>
                <a:ea typeface="Raleway"/>
                <a:cs typeface="Raleway"/>
                <a:sym typeface="Raleway"/>
              </a:rPr>
              <a:t>Gurleen Kaur</a:t>
            </a:r>
            <a:endParaRPr b="0" i="0" sz="1100" u="none" cap="none" strike="noStrike">
              <a:solidFill>
                <a:srgbClr val="FFFFFF"/>
              </a:solidFill>
              <a:latin typeface="Raleway"/>
              <a:ea typeface="Raleway"/>
              <a:cs typeface="Raleway"/>
              <a:sym typeface="Raleway"/>
            </a:endParaRPr>
          </a:p>
        </p:txBody>
      </p:sp>
      <p:sp>
        <p:nvSpPr>
          <p:cNvPr id="522" name="Google Shape;522;p17"/>
          <p:cNvSpPr/>
          <p:nvPr/>
        </p:nvSpPr>
        <p:spPr>
          <a:xfrm>
            <a:off x="3276325" y="1941650"/>
            <a:ext cx="226018" cy="3204394"/>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941"/>
                </a:srgbClr>
              </a:gs>
              <a:gs pos="100000">
                <a:srgbClr val="000000">
                  <a:alpha val="32941"/>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3" name="Google Shape;523;p17"/>
          <p:cNvSpPr/>
          <p:nvPr/>
        </p:nvSpPr>
        <p:spPr>
          <a:xfrm>
            <a:off x="6450625" y="2421925"/>
            <a:ext cx="1765200" cy="705000"/>
          </a:xfrm>
          <a:prstGeom prst="homePlate">
            <a:avLst>
              <a:gd fmla="val 32883" name="adj"/>
            </a:avLst>
          </a:prstGeom>
          <a:solidFill>
            <a:srgbClr val="595959"/>
          </a:soli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aleway"/>
                <a:ea typeface="Raleway"/>
                <a:cs typeface="Raleway"/>
                <a:sym typeface="Raleway"/>
              </a:rPr>
              <a:t>Devansh Mathur</a:t>
            </a:r>
            <a:endParaRPr b="0" i="0" sz="1100" u="none" cap="none" strike="noStrike">
              <a:solidFill>
                <a:srgbClr val="FFFFFF"/>
              </a:solidFill>
              <a:latin typeface="Raleway"/>
              <a:ea typeface="Raleway"/>
              <a:cs typeface="Raleway"/>
              <a:sym typeface="Raleway"/>
            </a:endParaRPr>
          </a:p>
        </p:txBody>
      </p:sp>
      <p:sp>
        <p:nvSpPr>
          <p:cNvPr id="524" name="Google Shape;524;p17"/>
          <p:cNvSpPr/>
          <p:nvPr/>
        </p:nvSpPr>
        <p:spPr>
          <a:xfrm>
            <a:off x="6085988" y="19857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941"/>
                </a:srgbClr>
              </a:gs>
              <a:gs pos="100000">
                <a:srgbClr val="000000">
                  <a:alpha val="32941"/>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5" name="Google Shape;525;p17"/>
          <p:cNvSpPr txBox="1"/>
          <p:nvPr/>
        </p:nvSpPr>
        <p:spPr>
          <a:xfrm>
            <a:off x="1101388" y="3387525"/>
            <a:ext cx="2509500" cy="827100"/>
          </a:xfrm>
          <a:prstGeom prst="rect">
            <a:avLst/>
          </a:prstGeom>
          <a:noFill/>
          <a:ln>
            <a:noFill/>
          </a:ln>
        </p:spPr>
        <p:txBody>
          <a:bodyPr anchorCtr="0" anchor="t" bIns="34275" lIns="0" spcFirstLastPara="1" rIns="0" wrap="square" tIns="34275">
            <a:noAutofit/>
          </a:bodyPr>
          <a:lstStyle/>
          <a:p>
            <a:pPr indent="0" lvl="0" marL="0" marR="0" rtl="0" algn="just">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Report preparation </a:t>
            </a:r>
            <a:endParaRPr b="1" i="0" sz="1400" u="none" cap="none" strike="noStrike">
              <a:solidFill>
                <a:srgbClr val="000000"/>
              </a:solidFill>
              <a:latin typeface="Raleway"/>
              <a:ea typeface="Raleway"/>
              <a:cs typeface="Raleway"/>
              <a:sym typeface="Raleway"/>
            </a:endParaRPr>
          </a:p>
          <a:p>
            <a:pPr indent="0" lvl="0" marL="0" marR="0" rtl="0" algn="just">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Dataset Manipulation</a:t>
            </a:r>
            <a:endParaRPr b="1" i="0" sz="1400" u="none" cap="none" strike="noStrike">
              <a:solidFill>
                <a:srgbClr val="000000"/>
              </a:solidFill>
              <a:latin typeface="Raleway"/>
              <a:ea typeface="Raleway"/>
              <a:cs typeface="Raleway"/>
              <a:sym typeface="Raleway"/>
            </a:endParaRPr>
          </a:p>
          <a:p>
            <a:pPr indent="0" lvl="0" marL="0" marR="0" rtl="0" algn="just">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Model training</a:t>
            </a:r>
            <a:endParaRPr b="1" i="0" sz="900" u="none" cap="none" strike="noStrike">
              <a:solidFill>
                <a:srgbClr val="000000"/>
              </a:solidFill>
              <a:latin typeface="Raleway"/>
              <a:ea typeface="Raleway"/>
              <a:cs typeface="Raleway"/>
              <a:sym typeface="Raleway"/>
            </a:endParaRPr>
          </a:p>
        </p:txBody>
      </p:sp>
      <p:sp>
        <p:nvSpPr>
          <p:cNvPr id="526" name="Google Shape;526;p17"/>
          <p:cNvSpPr txBox="1"/>
          <p:nvPr/>
        </p:nvSpPr>
        <p:spPr>
          <a:xfrm>
            <a:off x="3901200" y="3387525"/>
            <a:ext cx="1894500" cy="14313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Preprocessing</a:t>
            </a:r>
            <a:endParaRPr b="1" i="0" sz="1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App development</a:t>
            </a:r>
            <a:endParaRPr b="1" i="0" sz="1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Model training</a:t>
            </a:r>
            <a:endParaRPr b="1" i="0" sz="1000" u="none" cap="none" strike="noStrike">
              <a:solidFill>
                <a:srgbClr val="000000"/>
              </a:solidFill>
              <a:latin typeface="Raleway"/>
              <a:ea typeface="Raleway"/>
              <a:cs typeface="Raleway"/>
              <a:sym typeface="Raleway"/>
            </a:endParaRPr>
          </a:p>
        </p:txBody>
      </p:sp>
      <p:sp>
        <p:nvSpPr>
          <p:cNvPr id="527" name="Google Shape;527;p17"/>
          <p:cNvSpPr txBox="1"/>
          <p:nvPr/>
        </p:nvSpPr>
        <p:spPr>
          <a:xfrm>
            <a:off x="6450625" y="3387525"/>
            <a:ext cx="2775000" cy="12345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Dataset Manipulation</a:t>
            </a:r>
            <a:endParaRPr b="1" i="0" sz="1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Documentation</a:t>
            </a:r>
            <a:endParaRPr b="1" i="0" sz="1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000"/>
              <a:buFont typeface="Arial"/>
              <a:buNone/>
            </a:pPr>
            <a:r>
              <a:rPr b="1" i="0" lang="en" sz="1400" u="none" cap="none" strike="noStrike">
                <a:solidFill>
                  <a:srgbClr val="000000"/>
                </a:solidFill>
                <a:latin typeface="Raleway"/>
                <a:ea typeface="Raleway"/>
                <a:cs typeface="Raleway"/>
                <a:sym typeface="Raleway"/>
              </a:rPr>
              <a:t>Quantitative analysis</a:t>
            </a:r>
            <a:endParaRPr b="1" i="0" sz="1300" u="none" cap="none" strike="noStrike">
              <a:solidFill>
                <a:srgbClr val="000000"/>
              </a:solidFill>
              <a:latin typeface="Raleway"/>
              <a:ea typeface="Raleway"/>
              <a:cs typeface="Raleway"/>
              <a:sym typeface="Raleway"/>
            </a:endParaRPr>
          </a:p>
        </p:txBody>
      </p:sp>
      <p:sp>
        <p:nvSpPr>
          <p:cNvPr id="528" name="Google Shape;528;p17"/>
          <p:cNvSpPr/>
          <p:nvPr/>
        </p:nvSpPr>
        <p:spPr>
          <a:xfrm>
            <a:off x="8743463" y="1985700"/>
            <a:ext cx="226018" cy="3116300"/>
          </a:xfrm>
          <a:custGeom>
            <a:rect b="b" l="l" r="r" t="t"/>
            <a:pathLst>
              <a:path extrusionOk="0" h="4404665" w="160867">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a:gsLst>
              <a:gs pos="0">
                <a:srgbClr val="000000">
                  <a:alpha val="0"/>
                </a:srgbClr>
              </a:gs>
              <a:gs pos="61000">
                <a:srgbClr val="000000">
                  <a:alpha val="0"/>
                </a:srgbClr>
              </a:gs>
              <a:gs pos="92000">
                <a:srgbClr val="000000">
                  <a:alpha val="32941"/>
                </a:srgbClr>
              </a:gs>
              <a:gs pos="100000">
                <a:srgbClr val="000000">
                  <a:alpha val="32941"/>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17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600"/>
              <a:t>INDIVIDUAL ROLES AND LEARNING OUTCOMES</a:t>
            </a:r>
            <a:endParaRPr sz="2600"/>
          </a:p>
        </p:txBody>
      </p:sp>
      <p:sp>
        <p:nvSpPr>
          <p:cNvPr id="534" name="Google Shape;534;p18"/>
          <p:cNvSpPr txBox="1"/>
          <p:nvPr>
            <p:ph idx="1" type="body"/>
          </p:nvPr>
        </p:nvSpPr>
        <p:spPr>
          <a:xfrm>
            <a:off x="727650" y="1853850"/>
            <a:ext cx="7688700" cy="3123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t/>
            </a:r>
            <a:endParaRPr sz="1200">
              <a:solidFill>
                <a:srgbClr val="000000"/>
              </a:solidFill>
              <a:latin typeface="Raleway"/>
              <a:ea typeface="Raleway"/>
              <a:cs typeface="Raleway"/>
              <a:sym typeface="Raleway"/>
            </a:endParaRPr>
          </a:p>
          <a:p>
            <a:pPr indent="-323850" lvl="0" marL="457200" rtl="0" algn="just">
              <a:lnSpc>
                <a:spcPct val="150000"/>
              </a:lnSpc>
              <a:spcBef>
                <a:spcPts val="0"/>
              </a:spcBef>
              <a:spcAft>
                <a:spcPts val="0"/>
              </a:spcAft>
              <a:buClr>
                <a:srgbClr val="000000"/>
              </a:buClr>
              <a:buSzPts val="1500"/>
              <a:buFont typeface="Raleway"/>
              <a:buChar char="●"/>
            </a:pPr>
            <a:r>
              <a:rPr lang="en" sz="1500">
                <a:solidFill>
                  <a:srgbClr val="000000"/>
                </a:solidFill>
                <a:latin typeface="Raleway"/>
                <a:ea typeface="Raleway"/>
                <a:cs typeface="Raleway"/>
                <a:sym typeface="Raleway"/>
              </a:rPr>
              <a:t>We learnt to apply mathematical concepts and engineering techniques to obtain analytical solutions.</a:t>
            </a:r>
            <a:endParaRPr sz="1500">
              <a:solidFill>
                <a:srgbClr val="000000"/>
              </a:solidFill>
              <a:latin typeface="Raleway"/>
              <a:ea typeface="Raleway"/>
              <a:cs typeface="Raleway"/>
              <a:sym typeface="Raleway"/>
            </a:endParaRPr>
          </a:p>
          <a:p>
            <a:pPr indent="0" lvl="0" marL="457200" rtl="0" algn="just">
              <a:lnSpc>
                <a:spcPct val="150000"/>
              </a:lnSpc>
              <a:spcBef>
                <a:spcPts val="0"/>
              </a:spcBef>
              <a:spcAft>
                <a:spcPts val="0"/>
              </a:spcAft>
              <a:buSzPts val="1300"/>
              <a:buNone/>
            </a:pPr>
            <a:r>
              <a:t/>
            </a:r>
            <a:endParaRPr sz="1500">
              <a:solidFill>
                <a:srgbClr val="000000"/>
              </a:solidFill>
              <a:latin typeface="Raleway"/>
              <a:ea typeface="Raleway"/>
              <a:cs typeface="Raleway"/>
              <a:sym typeface="Raleway"/>
            </a:endParaRPr>
          </a:p>
          <a:p>
            <a:pPr indent="-323850" lvl="0" marL="457200" rtl="0" algn="just">
              <a:lnSpc>
                <a:spcPct val="150000"/>
              </a:lnSpc>
              <a:spcBef>
                <a:spcPts val="0"/>
              </a:spcBef>
              <a:spcAft>
                <a:spcPts val="0"/>
              </a:spcAft>
              <a:buClr>
                <a:srgbClr val="000000"/>
              </a:buClr>
              <a:buSzPts val="1500"/>
              <a:buFont typeface="Raleway"/>
              <a:buChar char="●"/>
            </a:pPr>
            <a:r>
              <a:rPr lang="en" sz="1500">
                <a:solidFill>
                  <a:srgbClr val="000000"/>
                </a:solidFill>
                <a:latin typeface="Raleway"/>
                <a:ea typeface="Raleway"/>
                <a:cs typeface="Raleway"/>
                <a:sym typeface="Raleway"/>
              </a:rPr>
              <a:t>We were able to design the software system to address desired needs.</a:t>
            </a:r>
            <a:endParaRPr sz="1500">
              <a:solidFill>
                <a:srgbClr val="000000"/>
              </a:solidFill>
              <a:latin typeface="Raleway"/>
              <a:ea typeface="Raleway"/>
              <a:cs typeface="Raleway"/>
              <a:sym typeface="Raleway"/>
            </a:endParaRPr>
          </a:p>
          <a:p>
            <a:pPr indent="0" lvl="0" marL="457200" rtl="0" algn="just">
              <a:lnSpc>
                <a:spcPct val="150000"/>
              </a:lnSpc>
              <a:spcBef>
                <a:spcPts val="0"/>
              </a:spcBef>
              <a:spcAft>
                <a:spcPts val="0"/>
              </a:spcAft>
              <a:buSzPts val="1300"/>
              <a:buNone/>
            </a:pPr>
            <a:r>
              <a:t/>
            </a:r>
            <a:endParaRPr sz="1500">
              <a:solidFill>
                <a:srgbClr val="000000"/>
              </a:solidFill>
              <a:latin typeface="Raleway"/>
              <a:ea typeface="Raleway"/>
              <a:cs typeface="Raleway"/>
              <a:sym typeface="Raleway"/>
            </a:endParaRPr>
          </a:p>
          <a:p>
            <a:pPr indent="-323850" lvl="0" marL="457200" rtl="0" algn="just">
              <a:lnSpc>
                <a:spcPct val="150000"/>
              </a:lnSpc>
              <a:spcBef>
                <a:spcPts val="0"/>
              </a:spcBef>
              <a:spcAft>
                <a:spcPts val="0"/>
              </a:spcAft>
              <a:buClr>
                <a:srgbClr val="000000"/>
              </a:buClr>
              <a:buSzPts val="1500"/>
              <a:buFont typeface="Raleway"/>
              <a:buChar char="●"/>
            </a:pPr>
            <a:r>
              <a:rPr lang="en" sz="1500">
                <a:solidFill>
                  <a:srgbClr val="000000"/>
                </a:solidFill>
                <a:latin typeface="Raleway"/>
                <a:ea typeface="Raleway"/>
                <a:cs typeface="Raleway"/>
                <a:sym typeface="Raleway"/>
              </a:rPr>
              <a:t>We learnt to code in different programming languages and apply different data structures and algorithmic techniques.</a:t>
            </a:r>
            <a:endParaRPr sz="1500">
              <a:solidFill>
                <a:srgbClr val="000000"/>
              </a:solidFill>
              <a:latin typeface="Raleway"/>
              <a:ea typeface="Raleway"/>
              <a:cs typeface="Raleway"/>
              <a:sym typeface="Raleway"/>
            </a:endParaRPr>
          </a:p>
          <a:p>
            <a:pPr indent="0" lvl="0" marL="0" rtl="0" algn="just">
              <a:lnSpc>
                <a:spcPct val="150000"/>
              </a:lnSpc>
              <a:spcBef>
                <a:spcPts val="0"/>
              </a:spcBef>
              <a:spcAft>
                <a:spcPts val="0"/>
              </a:spcAft>
              <a:buSzPts val="1300"/>
              <a:buNone/>
            </a:pPr>
            <a:r>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300"/>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9"/>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THANK YOU</a:t>
            </a:r>
            <a:endParaRPr/>
          </a:p>
        </p:txBody>
      </p:sp>
      <p:sp>
        <p:nvSpPr>
          <p:cNvPr id="540" name="Google Shape;540;p19"/>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Amol Srivastava		101903067</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Gurleen Kaur		101903399</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Devansh Mathur		101915093</a:t>
            </a:r>
            <a:endParaRPr sz="1400">
              <a:solidFill>
                <a:srgbClr val="FFFFFF"/>
              </a:solidFill>
              <a:latin typeface="Livvic"/>
              <a:ea typeface="Livvic"/>
              <a:cs typeface="Livvic"/>
              <a:sym typeface="Livvic"/>
            </a:endParaRPr>
          </a:p>
          <a:p>
            <a:pPr indent="0" lvl="0" marL="0" rtl="0" algn="l">
              <a:lnSpc>
                <a:spcPct val="100000"/>
              </a:lnSpc>
              <a:spcBef>
                <a:spcPts val="0"/>
              </a:spcBef>
              <a:spcAft>
                <a:spcPts val="0"/>
              </a:spcAft>
              <a:buSzPts val="1100"/>
              <a:buNone/>
            </a:pPr>
            <a:r>
              <a:rPr lang="en" sz="1400">
                <a:solidFill>
                  <a:srgbClr val="FFFFFF"/>
                </a:solidFill>
                <a:latin typeface="Livvic"/>
                <a:ea typeface="Livvic"/>
                <a:cs typeface="Livvic"/>
                <a:sym typeface="Livvic"/>
              </a:rPr>
              <a:t>		</a:t>
            </a:r>
            <a:endParaRPr/>
          </a:p>
        </p:txBody>
      </p:sp>
      <p:pic>
        <p:nvPicPr>
          <p:cNvPr id="541" name="Google Shape;541;p19"/>
          <p:cNvPicPr preferRelativeResize="0"/>
          <p:nvPr/>
        </p:nvPicPr>
        <p:blipFill rotWithShape="1">
          <a:blip r:embed="rId3">
            <a:alphaModFix/>
          </a:blip>
          <a:srcRect b="0" l="0" r="0" t="0"/>
          <a:stretch/>
        </p:blipFill>
        <p:spPr>
          <a:xfrm>
            <a:off x="152400" y="152400"/>
            <a:ext cx="3461325" cy="346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3" name="Shape 313"/>
        <p:cNvGrpSpPr/>
        <p:nvPr/>
      </p:nvGrpSpPr>
      <p:grpSpPr>
        <a:xfrm>
          <a:off x="0" y="0"/>
          <a:ext cx="0" cy="0"/>
          <a:chOff x="0" y="0"/>
          <a:chExt cx="0" cy="0"/>
        </a:xfrm>
      </p:grpSpPr>
      <p:sp>
        <p:nvSpPr>
          <p:cNvPr id="314" name="Google Shape;314;p2"/>
          <p:cNvSpPr txBox="1"/>
          <p:nvPr>
            <p:ph idx="9" type="ctrTitle"/>
          </p:nvPr>
        </p:nvSpPr>
        <p:spPr>
          <a:xfrm rot="5400000">
            <a:off x="6672869"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TABLE OF CONTENTS</a:t>
            </a:r>
            <a:endParaRPr sz="2400"/>
          </a:p>
        </p:txBody>
      </p:sp>
      <p:sp>
        <p:nvSpPr>
          <p:cNvPr id="315" name="Google Shape;315;p2"/>
          <p:cNvSpPr/>
          <p:nvPr/>
        </p:nvSpPr>
        <p:spPr>
          <a:xfrm flipH="1" rot="-5400000">
            <a:off x="-957900" y="959250"/>
            <a:ext cx="5140800" cy="322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Raleway"/>
              <a:ea typeface="Raleway"/>
              <a:cs typeface="Raleway"/>
              <a:sym typeface="Raleway"/>
            </a:endParaRPr>
          </a:p>
        </p:txBody>
      </p:sp>
      <p:sp>
        <p:nvSpPr>
          <p:cNvPr id="316" name="Google Shape;316;p2"/>
          <p:cNvSpPr txBox="1"/>
          <p:nvPr>
            <p:ph idx="6" type="ctrTitle"/>
          </p:nvPr>
        </p:nvSpPr>
        <p:spPr>
          <a:xfrm>
            <a:off x="3446090" y="925948"/>
            <a:ext cx="22518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OBJECTIVES</a:t>
            </a:r>
            <a:endParaRPr/>
          </a:p>
        </p:txBody>
      </p:sp>
      <p:sp>
        <p:nvSpPr>
          <p:cNvPr id="317" name="Google Shape;317;p2"/>
          <p:cNvSpPr txBox="1"/>
          <p:nvPr>
            <p:ph idx="8" type="title"/>
          </p:nvPr>
        </p:nvSpPr>
        <p:spPr>
          <a:xfrm>
            <a:off x="2193550" y="870165"/>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03</a:t>
            </a:r>
            <a:endParaRPr b="0" sz="3300">
              <a:solidFill>
                <a:schemeClr val="lt1"/>
              </a:solidFill>
            </a:endParaRPr>
          </a:p>
        </p:txBody>
      </p:sp>
      <p:sp>
        <p:nvSpPr>
          <p:cNvPr id="318" name="Google Shape;318;p2"/>
          <p:cNvSpPr txBox="1"/>
          <p:nvPr>
            <p:ph type="ctrTitle"/>
          </p:nvPr>
        </p:nvSpPr>
        <p:spPr>
          <a:xfrm>
            <a:off x="3374302" y="181100"/>
            <a:ext cx="32250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
              <a:t>  BACKGROUND OF PROJECT</a:t>
            </a:r>
            <a:endParaRPr/>
          </a:p>
        </p:txBody>
      </p:sp>
      <p:sp>
        <p:nvSpPr>
          <p:cNvPr id="319" name="Google Shape;319;p2"/>
          <p:cNvSpPr txBox="1"/>
          <p:nvPr>
            <p:ph idx="2" type="title"/>
          </p:nvPr>
        </p:nvSpPr>
        <p:spPr>
          <a:xfrm>
            <a:off x="2193550" y="156125"/>
            <a:ext cx="17391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01</a:t>
            </a:r>
            <a:endParaRPr b="0" sz="3300">
              <a:solidFill>
                <a:schemeClr val="lt1"/>
              </a:solidFill>
            </a:endParaRPr>
          </a:p>
        </p:txBody>
      </p:sp>
      <p:sp>
        <p:nvSpPr>
          <p:cNvPr id="320" name="Google Shape;320;p2"/>
          <p:cNvSpPr txBox="1"/>
          <p:nvPr>
            <p:ph idx="3" type="ctrTitle"/>
          </p:nvPr>
        </p:nvSpPr>
        <p:spPr>
          <a:xfrm>
            <a:off x="3446103" y="573675"/>
            <a:ext cx="30270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SCOPE AND UTILITY OF THE PROJECT</a:t>
            </a:r>
            <a:endParaRPr/>
          </a:p>
        </p:txBody>
      </p:sp>
      <p:sp>
        <p:nvSpPr>
          <p:cNvPr id="321" name="Google Shape;321;p2"/>
          <p:cNvSpPr txBox="1"/>
          <p:nvPr>
            <p:ph idx="5" type="title"/>
          </p:nvPr>
        </p:nvSpPr>
        <p:spPr>
          <a:xfrm>
            <a:off x="2172700" y="541034"/>
            <a:ext cx="16152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02</a:t>
            </a:r>
            <a:endParaRPr sz="3300">
              <a:solidFill>
                <a:schemeClr val="lt1"/>
              </a:solidFill>
            </a:endParaRPr>
          </a:p>
        </p:txBody>
      </p:sp>
      <p:sp>
        <p:nvSpPr>
          <p:cNvPr id="322" name="Google Shape;322;p2"/>
          <p:cNvSpPr txBox="1"/>
          <p:nvPr>
            <p:ph idx="13" type="ctrTitle"/>
          </p:nvPr>
        </p:nvSpPr>
        <p:spPr>
          <a:xfrm>
            <a:off x="3446107" y="1276875"/>
            <a:ext cx="37656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LITERATURE SURVEY</a:t>
            </a:r>
            <a:endParaRPr/>
          </a:p>
        </p:txBody>
      </p:sp>
      <p:sp>
        <p:nvSpPr>
          <p:cNvPr id="323" name="Google Shape;323;p2"/>
          <p:cNvSpPr txBox="1"/>
          <p:nvPr>
            <p:ph idx="15" type="title"/>
          </p:nvPr>
        </p:nvSpPr>
        <p:spPr>
          <a:xfrm>
            <a:off x="2172700" y="1211916"/>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04</a:t>
            </a:r>
            <a:endParaRPr b="0" sz="3300">
              <a:solidFill>
                <a:schemeClr val="lt1"/>
              </a:solidFill>
            </a:endParaRPr>
          </a:p>
        </p:txBody>
      </p:sp>
      <p:sp>
        <p:nvSpPr>
          <p:cNvPr id="324" name="Google Shape;324;p2"/>
          <p:cNvSpPr txBox="1"/>
          <p:nvPr>
            <p:ph idx="16" type="ctrTitle"/>
          </p:nvPr>
        </p:nvSpPr>
        <p:spPr>
          <a:xfrm>
            <a:off x="3446100" y="1615125"/>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ARCHITECTURE OF THE PROJECT</a:t>
            </a:r>
            <a:endParaRPr/>
          </a:p>
        </p:txBody>
      </p:sp>
      <p:sp>
        <p:nvSpPr>
          <p:cNvPr id="325" name="Google Shape;325;p2"/>
          <p:cNvSpPr txBox="1"/>
          <p:nvPr>
            <p:ph idx="18" type="title"/>
          </p:nvPr>
        </p:nvSpPr>
        <p:spPr>
          <a:xfrm>
            <a:off x="2193550" y="1559254"/>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05</a:t>
            </a:r>
            <a:endParaRPr b="0" sz="3300">
              <a:solidFill>
                <a:schemeClr val="lt1"/>
              </a:solidFill>
            </a:endParaRPr>
          </a:p>
        </p:txBody>
      </p:sp>
      <p:sp>
        <p:nvSpPr>
          <p:cNvPr id="326" name="Google Shape;326;p2"/>
          <p:cNvSpPr txBox="1"/>
          <p:nvPr>
            <p:ph idx="18" type="title"/>
          </p:nvPr>
        </p:nvSpPr>
        <p:spPr>
          <a:xfrm>
            <a:off x="2172700" y="1969127"/>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06</a:t>
            </a:r>
            <a:endParaRPr b="0" sz="3300">
              <a:solidFill>
                <a:schemeClr val="lt1"/>
              </a:solidFill>
            </a:endParaRPr>
          </a:p>
        </p:txBody>
      </p:sp>
      <p:sp>
        <p:nvSpPr>
          <p:cNvPr id="327" name="Google Shape;327;p2"/>
          <p:cNvSpPr txBox="1"/>
          <p:nvPr>
            <p:ph idx="16" type="ctrTitle"/>
          </p:nvPr>
        </p:nvSpPr>
        <p:spPr>
          <a:xfrm>
            <a:off x="3446090" y="1973167"/>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TECHNIQUES AND TOOLS USED</a:t>
            </a:r>
            <a:endParaRPr/>
          </a:p>
        </p:txBody>
      </p:sp>
      <p:sp>
        <p:nvSpPr>
          <p:cNvPr id="328" name="Google Shape;328;p2"/>
          <p:cNvSpPr txBox="1"/>
          <p:nvPr>
            <p:ph idx="18" type="title"/>
          </p:nvPr>
        </p:nvSpPr>
        <p:spPr>
          <a:xfrm>
            <a:off x="2172700" y="2277094"/>
            <a:ext cx="1573500" cy="35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07</a:t>
            </a:r>
            <a:endParaRPr b="0" sz="3300">
              <a:solidFill>
                <a:schemeClr val="lt1"/>
              </a:solidFill>
            </a:endParaRPr>
          </a:p>
        </p:txBody>
      </p:sp>
      <p:sp>
        <p:nvSpPr>
          <p:cNvPr id="329" name="Google Shape;329;p2"/>
          <p:cNvSpPr txBox="1"/>
          <p:nvPr>
            <p:ph idx="16" type="ctrTitle"/>
          </p:nvPr>
        </p:nvSpPr>
        <p:spPr>
          <a:xfrm>
            <a:off x="3446090" y="2304294"/>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SNAPSHOTS OF PROJECT</a:t>
            </a:r>
            <a:endParaRPr/>
          </a:p>
        </p:txBody>
      </p:sp>
      <p:sp>
        <p:nvSpPr>
          <p:cNvPr id="330" name="Google Shape;330;p2"/>
          <p:cNvSpPr txBox="1"/>
          <p:nvPr>
            <p:ph idx="18" type="title"/>
          </p:nvPr>
        </p:nvSpPr>
        <p:spPr>
          <a:xfrm>
            <a:off x="2172700" y="2639205"/>
            <a:ext cx="1573500" cy="4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08</a:t>
            </a:r>
            <a:endParaRPr b="0" sz="3300">
              <a:solidFill>
                <a:schemeClr val="lt1"/>
              </a:solidFill>
            </a:endParaRPr>
          </a:p>
        </p:txBody>
      </p:sp>
      <p:sp>
        <p:nvSpPr>
          <p:cNvPr id="331" name="Google Shape;331;p2"/>
          <p:cNvSpPr txBox="1"/>
          <p:nvPr>
            <p:ph idx="16" type="ctrTitle"/>
          </p:nvPr>
        </p:nvSpPr>
        <p:spPr>
          <a:xfrm>
            <a:off x="3446090" y="2669484"/>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METHODOLOGY</a:t>
            </a:r>
            <a:endParaRPr/>
          </a:p>
        </p:txBody>
      </p:sp>
      <p:sp>
        <p:nvSpPr>
          <p:cNvPr id="332" name="Google Shape;332;p2"/>
          <p:cNvSpPr txBox="1"/>
          <p:nvPr>
            <p:ph idx="18" type="title"/>
          </p:nvPr>
        </p:nvSpPr>
        <p:spPr>
          <a:xfrm>
            <a:off x="2172700" y="2966672"/>
            <a:ext cx="1573500" cy="35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4800"/>
              <a:buNone/>
            </a:pPr>
            <a:r>
              <a:rPr b="0" lang="en" sz="3300">
                <a:solidFill>
                  <a:schemeClr val="lt1"/>
                </a:solidFill>
              </a:rPr>
              <a:t>09</a:t>
            </a:r>
            <a:endParaRPr b="0" sz="3300">
              <a:solidFill>
                <a:schemeClr val="lt1"/>
              </a:solidFill>
            </a:endParaRPr>
          </a:p>
        </p:txBody>
      </p:sp>
      <p:sp>
        <p:nvSpPr>
          <p:cNvPr id="333" name="Google Shape;333;p2"/>
          <p:cNvSpPr txBox="1"/>
          <p:nvPr>
            <p:ph idx="16" type="ctrTitle"/>
          </p:nvPr>
        </p:nvSpPr>
        <p:spPr>
          <a:xfrm>
            <a:off x="3446090" y="2994945"/>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WORK BREAKDOWN STRUCTURE</a:t>
            </a:r>
            <a:endParaRPr/>
          </a:p>
        </p:txBody>
      </p:sp>
      <p:sp>
        <p:nvSpPr>
          <p:cNvPr id="334" name="Google Shape;334;p2"/>
          <p:cNvSpPr txBox="1"/>
          <p:nvPr>
            <p:ph idx="16" type="ctrTitle"/>
          </p:nvPr>
        </p:nvSpPr>
        <p:spPr>
          <a:xfrm>
            <a:off x="3446090" y="3369585"/>
            <a:ext cx="2948400" cy="35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PERFORMANCE ANALYSIS</a:t>
            </a:r>
            <a:endParaRPr/>
          </a:p>
        </p:txBody>
      </p:sp>
      <p:sp>
        <p:nvSpPr>
          <p:cNvPr id="335" name="Google Shape;335;p2"/>
          <p:cNvSpPr txBox="1"/>
          <p:nvPr>
            <p:ph idx="18" type="title"/>
          </p:nvPr>
        </p:nvSpPr>
        <p:spPr>
          <a:xfrm>
            <a:off x="2193550" y="3357751"/>
            <a:ext cx="1573500" cy="35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300">
                <a:solidFill>
                  <a:schemeClr val="lt1"/>
                </a:solidFill>
              </a:rPr>
              <a:t>10</a:t>
            </a:r>
            <a:endParaRPr sz="3500">
              <a:solidFill>
                <a:schemeClr val="lt1"/>
              </a:solidFill>
            </a:endParaRPr>
          </a:p>
        </p:txBody>
      </p:sp>
      <p:sp>
        <p:nvSpPr>
          <p:cNvPr id="336" name="Google Shape;336;p2"/>
          <p:cNvSpPr txBox="1"/>
          <p:nvPr/>
        </p:nvSpPr>
        <p:spPr>
          <a:xfrm>
            <a:off x="2193550" y="3656250"/>
            <a:ext cx="745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Raleway"/>
                <a:ea typeface="Raleway"/>
                <a:cs typeface="Raleway"/>
                <a:sym typeface="Raleway"/>
              </a:rPr>
              <a:t>11</a:t>
            </a:r>
            <a:endParaRPr b="0" i="0" sz="3300" u="none" cap="none" strike="noStrike">
              <a:solidFill>
                <a:schemeClr val="lt1"/>
              </a:solidFill>
              <a:latin typeface="Raleway"/>
              <a:ea typeface="Raleway"/>
              <a:cs typeface="Raleway"/>
              <a:sym typeface="Raleway"/>
            </a:endParaRPr>
          </a:p>
        </p:txBody>
      </p:sp>
      <p:sp>
        <p:nvSpPr>
          <p:cNvPr id="337" name="Google Shape;337;p2"/>
          <p:cNvSpPr txBox="1"/>
          <p:nvPr/>
        </p:nvSpPr>
        <p:spPr>
          <a:xfrm>
            <a:off x="3446100" y="3772475"/>
            <a:ext cx="4089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KEY DELIVERABLES OF THE PROJECT</a:t>
            </a:r>
            <a:endParaRPr b="1" i="0" sz="1200" u="none" cap="none" strike="noStrike">
              <a:solidFill>
                <a:srgbClr val="000000"/>
              </a:solidFill>
              <a:latin typeface="Raleway"/>
              <a:ea typeface="Raleway"/>
              <a:cs typeface="Raleway"/>
              <a:sym typeface="Raleway"/>
            </a:endParaRPr>
          </a:p>
        </p:txBody>
      </p:sp>
      <p:sp>
        <p:nvSpPr>
          <p:cNvPr id="338" name="Google Shape;338;p2"/>
          <p:cNvSpPr txBox="1"/>
          <p:nvPr/>
        </p:nvSpPr>
        <p:spPr>
          <a:xfrm>
            <a:off x="2193550" y="4126775"/>
            <a:ext cx="745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Raleway"/>
                <a:ea typeface="Raleway"/>
                <a:cs typeface="Raleway"/>
                <a:sym typeface="Raleway"/>
              </a:rPr>
              <a:t>12</a:t>
            </a:r>
            <a:endParaRPr b="1" i="0" sz="5200" u="none" cap="none" strike="noStrike">
              <a:solidFill>
                <a:schemeClr val="lt1"/>
              </a:solidFill>
              <a:latin typeface="Raleway"/>
              <a:ea typeface="Raleway"/>
              <a:cs typeface="Raleway"/>
              <a:sym typeface="Raleway"/>
            </a:endParaRPr>
          </a:p>
        </p:txBody>
      </p:sp>
      <p:sp>
        <p:nvSpPr>
          <p:cNvPr id="339" name="Google Shape;339;p2"/>
          <p:cNvSpPr txBox="1"/>
          <p:nvPr/>
        </p:nvSpPr>
        <p:spPr>
          <a:xfrm>
            <a:off x="3446100" y="4193675"/>
            <a:ext cx="4523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PROFESSIONAL AND TECHNICAL LEARNING</a:t>
            </a:r>
            <a:endParaRPr b="1" i="0" sz="1200" u="none" cap="none" strike="noStrike">
              <a:solidFill>
                <a:srgbClr val="000000"/>
              </a:solidFill>
              <a:latin typeface="Lato"/>
              <a:ea typeface="Lato"/>
              <a:cs typeface="Lato"/>
              <a:sym typeface="Lato"/>
            </a:endParaRPr>
          </a:p>
        </p:txBody>
      </p:sp>
      <p:sp>
        <p:nvSpPr>
          <p:cNvPr id="340" name="Google Shape;340;p2"/>
          <p:cNvSpPr txBox="1"/>
          <p:nvPr/>
        </p:nvSpPr>
        <p:spPr>
          <a:xfrm>
            <a:off x="2111500" y="4468525"/>
            <a:ext cx="909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Raleway"/>
                <a:ea typeface="Raleway"/>
                <a:cs typeface="Raleway"/>
                <a:sym typeface="Raleway"/>
              </a:rPr>
              <a:t> 13</a:t>
            </a:r>
            <a:endParaRPr b="0" i="0" sz="5200" u="none" cap="none" strike="noStrike">
              <a:solidFill>
                <a:schemeClr val="lt1"/>
              </a:solidFill>
              <a:latin typeface="Raleway"/>
              <a:ea typeface="Raleway"/>
              <a:cs typeface="Raleway"/>
              <a:sym typeface="Raleway"/>
            </a:endParaRPr>
          </a:p>
        </p:txBody>
      </p:sp>
      <p:sp>
        <p:nvSpPr>
          <p:cNvPr id="341" name="Google Shape;341;p2"/>
          <p:cNvSpPr txBox="1"/>
          <p:nvPr/>
        </p:nvSpPr>
        <p:spPr>
          <a:xfrm>
            <a:off x="3446100" y="4614875"/>
            <a:ext cx="364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INDIVIDUAL ROLES AND LEARNING OUTCOMES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5" name="Shape 345"/>
        <p:cNvGrpSpPr/>
        <p:nvPr/>
      </p:nvGrpSpPr>
      <p:grpSpPr>
        <a:xfrm>
          <a:off x="0" y="0"/>
          <a:ext cx="0" cy="0"/>
          <a:chOff x="0" y="0"/>
          <a:chExt cx="0" cy="0"/>
        </a:xfrm>
      </p:grpSpPr>
      <p:sp>
        <p:nvSpPr>
          <p:cNvPr id="346" name="Google Shape;346;p3"/>
          <p:cNvSpPr txBox="1"/>
          <p:nvPr>
            <p:ph type="title"/>
          </p:nvPr>
        </p:nvSpPr>
        <p:spPr>
          <a:xfrm>
            <a:off x="649000" y="145000"/>
            <a:ext cx="7021200" cy="6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BACKGROUND OF PROJECT</a:t>
            </a:r>
            <a:endParaRPr sz="2400"/>
          </a:p>
          <a:p>
            <a:pPr indent="0" lvl="0" marL="0" rtl="0" algn="l">
              <a:lnSpc>
                <a:spcPct val="100000"/>
              </a:lnSpc>
              <a:spcBef>
                <a:spcPts val="0"/>
              </a:spcBef>
              <a:spcAft>
                <a:spcPts val="0"/>
              </a:spcAft>
              <a:buSzPts val="3000"/>
              <a:buNone/>
            </a:pPr>
            <a:r>
              <a:t/>
            </a:r>
            <a:endParaRPr sz="2400"/>
          </a:p>
          <a:p>
            <a:pPr indent="0" lvl="0" marL="0" rtl="0" algn="l">
              <a:lnSpc>
                <a:spcPct val="100000"/>
              </a:lnSpc>
              <a:spcBef>
                <a:spcPts val="0"/>
              </a:spcBef>
              <a:spcAft>
                <a:spcPts val="0"/>
              </a:spcAft>
              <a:buSzPts val="3000"/>
              <a:buNone/>
            </a:pPr>
            <a:r>
              <a:t/>
            </a:r>
            <a:endParaRPr/>
          </a:p>
        </p:txBody>
      </p:sp>
      <p:sp>
        <p:nvSpPr>
          <p:cNvPr id="347" name="Google Shape;347;p3"/>
          <p:cNvSpPr txBox="1"/>
          <p:nvPr>
            <p:ph type="title"/>
          </p:nvPr>
        </p:nvSpPr>
        <p:spPr>
          <a:xfrm>
            <a:off x="296025" y="526550"/>
            <a:ext cx="8280900" cy="45204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200"/>
              </a:spcBef>
              <a:spcAft>
                <a:spcPts val="0"/>
              </a:spcAft>
              <a:buSzPts val="1400"/>
              <a:buFont typeface="Lato"/>
              <a:buChar char="❖"/>
            </a:pPr>
            <a:r>
              <a:rPr lang="en" sz="1400"/>
              <a:t>It has been observed many photos are often captured under suboptimal lighting conditions due to inevitable environmental which includes inadequate and unbalanced lighting conditions in the environment.</a:t>
            </a:r>
            <a:endParaRPr sz="1400"/>
          </a:p>
          <a:p>
            <a:pPr indent="-317500" lvl="0" marL="457200" rtl="0" algn="just">
              <a:lnSpc>
                <a:spcPct val="150000"/>
              </a:lnSpc>
              <a:spcBef>
                <a:spcPts val="1200"/>
              </a:spcBef>
              <a:spcAft>
                <a:spcPts val="0"/>
              </a:spcAft>
              <a:buSzPts val="1400"/>
              <a:buFont typeface="Lato"/>
              <a:buChar char="❖"/>
            </a:pPr>
            <a:r>
              <a:rPr lang="en" sz="1400"/>
              <a:t>Such low-light photos suffer from compromised aesthetic quality and unsatisfactory transmission of information. </a:t>
            </a:r>
            <a:endParaRPr sz="1400"/>
          </a:p>
          <a:p>
            <a:pPr indent="-317500" lvl="0" marL="457200" rtl="0" algn="just">
              <a:lnSpc>
                <a:spcPct val="150000"/>
              </a:lnSpc>
              <a:spcBef>
                <a:spcPts val="1200"/>
              </a:spcBef>
              <a:spcAft>
                <a:spcPts val="0"/>
              </a:spcAft>
              <a:buSzPts val="1400"/>
              <a:buFont typeface="Lato"/>
              <a:buChar char="❖"/>
            </a:pPr>
            <a:r>
              <a:rPr lang="en" sz="1400"/>
              <a:t>The  aim of low-light image enhancement is to enhance details of an image for better observation and studying. </a:t>
            </a:r>
            <a:endParaRPr sz="1400"/>
          </a:p>
          <a:p>
            <a:pPr indent="-317500" lvl="0" marL="457200" rtl="0" algn="just">
              <a:lnSpc>
                <a:spcPct val="150000"/>
              </a:lnSpc>
              <a:spcBef>
                <a:spcPts val="1200"/>
              </a:spcBef>
              <a:spcAft>
                <a:spcPts val="0"/>
              </a:spcAft>
              <a:buSzPts val="1400"/>
              <a:buChar char="❖"/>
            </a:pPr>
            <a:r>
              <a:rPr lang="en" sz="1400"/>
              <a:t>The scope of this project is to show the potential of training a deep image enhancement model in the absence of reference images through task-specific non-reference loss functions that indirectly evaluate enhancement quality.</a:t>
            </a:r>
            <a:endParaRPr sz="1400"/>
          </a:p>
          <a:p>
            <a:pPr indent="-317500" lvl="0" marL="457200" rtl="0" algn="just">
              <a:lnSpc>
                <a:spcPct val="150000"/>
              </a:lnSpc>
              <a:spcBef>
                <a:spcPts val="1200"/>
              </a:spcBef>
              <a:spcAft>
                <a:spcPts val="0"/>
              </a:spcAft>
              <a:buSzPts val="1400"/>
              <a:buChar char="❖"/>
            </a:pPr>
            <a:r>
              <a:rPr lang="en" sz="1400"/>
              <a:t>This can be used to enhance the quality of images captured by CCTV cameras during night time and also in general images captured in low lit environment.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SCOPE AND UTILITY OF THE PROJECT</a:t>
            </a:r>
            <a:endParaRPr sz="2700"/>
          </a:p>
        </p:txBody>
      </p:sp>
      <p:sp>
        <p:nvSpPr>
          <p:cNvPr id="353" name="Google Shape;353;p4"/>
          <p:cNvSpPr txBox="1"/>
          <p:nvPr>
            <p:ph idx="1" type="body"/>
          </p:nvPr>
        </p:nvSpPr>
        <p:spPr>
          <a:xfrm>
            <a:off x="672175" y="1673650"/>
            <a:ext cx="7688700" cy="2800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 </a:t>
            </a:r>
            <a:r>
              <a:rPr lang="en">
                <a:solidFill>
                  <a:srgbClr val="000000"/>
                </a:solidFill>
                <a:latin typeface="Raleway"/>
                <a:ea typeface="Raleway"/>
                <a:cs typeface="Raleway"/>
                <a:sym typeface="Raleway"/>
              </a:rPr>
              <a:t>To demonstrate a low-light enhancement network that is independent of paired and unpaired training data, thus avoiding the risk of overfitting. </a:t>
            </a:r>
            <a:endParaRPr>
              <a:solidFill>
                <a:srgbClr val="000000"/>
              </a:solidFill>
              <a:latin typeface="Raleway"/>
              <a:ea typeface="Raleway"/>
              <a:cs typeface="Raleway"/>
              <a:sym typeface="Raleway"/>
            </a:endParaRPr>
          </a:p>
          <a:p>
            <a:pPr indent="0" lvl="0" marL="457200" rtl="0" algn="just">
              <a:lnSpc>
                <a:spcPct val="150000"/>
              </a:lnSpc>
              <a:spcBef>
                <a:spcPts val="0"/>
              </a:spcBef>
              <a:spcAft>
                <a:spcPts val="0"/>
              </a:spcAft>
              <a:buSzPts val="1300"/>
              <a:buNone/>
            </a:pPr>
            <a:r>
              <a:t/>
            </a:r>
            <a:endParaRPr>
              <a:solidFill>
                <a:srgbClr val="000000"/>
              </a:solidFill>
              <a:latin typeface="Raleway"/>
              <a:ea typeface="Raleway"/>
              <a:cs typeface="Raleway"/>
              <a:sym typeface="Raleway"/>
            </a:endParaRPr>
          </a:p>
          <a:p>
            <a:pPr indent="-311150" lvl="0" marL="457200" rtl="0" algn="just">
              <a:lnSpc>
                <a:spcPct val="150000"/>
              </a:lnSpc>
              <a:spcBef>
                <a:spcPts val="0"/>
              </a:spcBef>
              <a:spcAft>
                <a:spcPts val="0"/>
              </a:spcAft>
              <a:buClr>
                <a:srgbClr val="000000"/>
              </a:buClr>
              <a:buSzPts val="1300"/>
              <a:buFont typeface="Raleway"/>
              <a:buChar char="●"/>
            </a:pPr>
            <a:r>
              <a:rPr lang="en">
                <a:solidFill>
                  <a:srgbClr val="000000"/>
                </a:solidFill>
                <a:latin typeface="Raleway"/>
                <a:ea typeface="Raleway"/>
                <a:cs typeface="Raleway"/>
                <a:sym typeface="Raleway"/>
              </a:rPr>
              <a:t> To design an image-specific curve that is able to approximate pixel-wise and higher-order curves by iteratively applying itself. Such image-specific curves can effectively perform mapping within a wide dynamic range.</a:t>
            </a:r>
            <a:endParaRPr>
              <a:solidFill>
                <a:srgbClr val="000000"/>
              </a:solidFill>
              <a:latin typeface="Raleway"/>
              <a:ea typeface="Raleway"/>
              <a:cs typeface="Raleway"/>
              <a:sym typeface="Raleway"/>
            </a:endParaRPr>
          </a:p>
          <a:p>
            <a:pPr indent="0" lvl="0" marL="457200" rtl="0" algn="just">
              <a:lnSpc>
                <a:spcPct val="150000"/>
              </a:lnSpc>
              <a:spcBef>
                <a:spcPts val="0"/>
              </a:spcBef>
              <a:spcAft>
                <a:spcPts val="0"/>
              </a:spcAft>
              <a:buSzPts val="1300"/>
              <a:buNone/>
            </a:pPr>
            <a:r>
              <a:t/>
            </a:r>
            <a:endParaRPr>
              <a:solidFill>
                <a:srgbClr val="000000"/>
              </a:solidFill>
              <a:latin typeface="Raleway"/>
              <a:ea typeface="Raleway"/>
              <a:cs typeface="Raleway"/>
              <a:sym typeface="Raleway"/>
            </a:endParaRPr>
          </a:p>
          <a:p>
            <a:pPr indent="-311150" lvl="0" marL="457200" rtl="0" algn="just">
              <a:lnSpc>
                <a:spcPct val="150000"/>
              </a:lnSpc>
              <a:spcBef>
                <a:spcPts val="0"/>
              </a:spcBef>
              <a:spcAft>
                <a:spcPts val="0"/>
              </a:spcAft>
              <a:buClr>
                <a:srgbClr val="000000"/>
              </a:buClr>
              <a:buSzPts val="1300"/>
              <a:buFont typeface="Raleway"/>
              <a:buChar char="●"/>
            </a:pPr>
            <a:r>
              <a:rPr lang="en">
                <a:solidFill>
                  <a:srgbClr val="000000"/>
                </a:solidFill>
                <a:latin typeface="Raleway"/>
                <a:ea typeface="Raleway"/>
                <a:cs typeface="Raleway"/>
                <a:sym typeface="Raleway"/>
              </a:rPr>
              <a:t>To show the potential of training a deep image enhancement model in the absence of reference images through task-specific non-reference loss functions that indirectly evaluate enhancement quality.</a:t>
            </a:r>
            <a:endParaRPr sz="14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5"/>
          <p:cNvSpPr/>
          <p:nvPr/>
        </p:nvSpPr>
        <p:spPr>
          <a:xfrm>
            <a:off x="0" y="4617175"/>
            <a:ext cx="9144000" cy="52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59" name="Google Shape;359;p5"/>
          <p:cNvSpPr txBox="1"/>
          <p:nvPr>
            <p:ph idx="4294967295" type="title"/>
          </p:nvPr>
        </p:nvSpPr>
        <p:spPr>
          <a:xfrm>
            <a:off x="346425" y="4670900"/>
            <a:ext cx="6250500" cy="3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700">
                <a:solidFill>
                  <a:schemeClr val="lt1"/>
                </a:solidFill>
              </a:rPr>
              <a:t>OBJECTIVES</a:t>
            </a:r>
            <a:endParaRPr sz="1700">
              <a:solidFill>
                <a:schemeClr val="lt1"/>
              </a:solidFill>
            </a:endParaRPr>
          </a:p>
        </p:txBody>
      </p:sp>
      <p:grpSp>
        <p:nvGrpSpPr>
          <p:cNvPr id="360" name="Google Shape;360;p5"/>
          <p:cNvGrpSpPr/>
          <p:nvPr/>
        </p:nvGrpSpPr>
        <p:grpSpPr>
          <a:xfrm rot="2700000">
            <a:off x="1218053" y="-131816"/>
            <a:ext cx="2727791" cy="2460277"/>
            <a:chOff x="284959" y="1318142"/>
            <a:chExt cx="2727817" cy="2460300"/>
          </a:xfrm>
        </p:grpSpPr>
        <p:sp>
          <p:nvSpPr>
            <p:cNvPr id="361" name="Google Shape;361;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1</a:t>
              </a:r>
              <a:endParaRPr b="1" i="0" sz="900" u="none" cap="none" strike="noStrike">
                <a:solidFill>
                  <a:srgbClr val="155B54"/>
                </a:solidFill>
                <a:latin typeface="Roboto"/>
                <a:ea typeface="Roboto"/>
                <a:cs typeface="Roboto"/>
                <a:sym typeface="Roboto"/>
              </a:endParaRPr>
            </a:p>
          </p:txBody>
        </p:sp>
        <p:sp>
          <p:nvSpPr>
            <p:cNvPr id="363" name="Google Shape;363;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Research on different techniques</a:t>
              </a:r>
              <a:endParaRPr b="1" i="0" sz="1100" u="none" cap="none" strike="noStrike">
                <a:solidFill>
                  <a:srgbClr val="FFFFFF"/>
                </a:solidFill>
                <a:latin typeface="Roboto"/>
                <a:ea typeface="Roboto"/>
                <a:cs typeface="Roboto"/>
                <a:sym typeface="Roboto"/>
              </a:endParaRPr>
            </a:p>
          </p:txBody>
        </p:sp>
        <p:sp>
          <p:nvSpPr>
            <p:cNvPr id="364" name="Google Shape;364;p5"/>
            <p:cNvSpPr txBox="1"/>
            <p:nvPr/>
          </p:nvSpPr>
          <p:spPr>
            <a:xfrm rot="-2700000">
              <a:off x="793261" y="2509421"/>
              <a:ext cx="2417032"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Research and analyze already existing different low light image enhancement techniques</a:t>
              </a:r>
              <a:endParaRPr b="1" i="0" sz="1000" u="none" cap="none" strike="noStrike">
                <a:solidFill>
                  <a:srgbClr val="000000"/>
                </a:solidFill>
                <a:latin typeface="Roboto"/>
                <a:ea typeface="Roboto"/>
                <a:cs typeface="Roboto"/>
                <a:sym typeface="Roboto"/>
              </a:endParaRPr>
            </a:p>
          </p:txBody>
        </p:sp>
      </p:grpSp>
      <p:grpSp>
        <p:nvGrpSpPr>
          <p:cNvPr id="365" name="Google Shape;365;p5"/>
          <p:cNvGrpSpPr/>
          <p:nvPr/>
        </p:nvGrpSpPr>
        <p:grpSpPr>
          <a:xfrm rot="2700000">
            <a:off x="1236109" y="1036193"/>
            <a:ext cx="2604497" cy="2460276"/>
            <a:chOff x="284959" y="1318142"/>
            <a:chExt cx="2604522" cy="2460300"/>
          </a:xfrm>
        </p:grpSpPr>
        <p:sp>
          <p:nvSpPr>
            <p:cNvPr id="366" name="Google Shape;366;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2</a:t>
              </a:r>
              <a:endParaRPr b="1" i="0" sz="900" u="none" cap="none" strike="noStrike">
                <a:solidFill>
                  <a:srgbClr val="155B54"/>
                </a:solidFill>
                <a:latin typeface="Roboto"/>
                <a:ea typeface="Roboto"/>
                <a:cs typeface="Roboto"/>
                <a:sym typeface="Roboto"/>
              </a:endParaRPr>
            </a:p>
          </p:txBody>
        </p:sp>
        <p:sp>
          <p:nvSpPr>
            <p:cNvPr id="368" name="Google Shape;368;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Build the Model</a:t>
              </a:r>
              <a:endParaRPr b="1" i="0" sz="1100" u="none" cap="none" strike="noStrike">
                <a:solidFill>
                  <a:srgbClr val="FFFFFF"/>
                </a:solidFill>
                <a:latin typeface="Roboto"/>
                <a:ea typeface="Roboto"/>
                <a:cs typeface="Roboto"/>
                <a:sym typeface="Roboto"/>
              </a:endParaRPr>
            </a:p>
          </p:txBody>
        </p:sp>
        <p:sp>
          <p:nvSpPr>
            <p:cNvPr id="369" name="Google Shape;369;p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Build an efficient and robust model using Python, capable of enhancing brightness and tones of images captured in low lighting conditions</a:t>
              </a:r>
              <a:endParaRPr b="1" i="0" sz="1000" u="none" cap="none" strike="noStrike">
                <a:solidFill>
                  <a:srgbClr val="000000"/>
                </a:solidFill>
                <a:latin typeface="Roboto"/>
                <a:ea typeface="Roboto"/>
                <a:cs typeface="Roboto"/>
                <a:sym typeface="Roboto"/>
              </a:endParaRPr>
            </a:p>
          </p:txBody>
        </p:sp>
      </p:grpSp>
      <p:grpSp>
        <p:nvGrpSpPr>
          <p:cNvPr id="370" name="Google Shape;370;p5"/>
          <p:cNvGrpSpPr/>
          <p:nvPr/>
        </p:nvGrpSpPr>
        <p:grpSpPr>
          <a:xfrm rot="2700000">
            <a:off x="1236109" y="2330018"/>
            <a:ext cx="2604497" cy="2460276"/>
            <a:chOff x="284959" y="1318142"/>
            <a:chExt cx="2604522" cy="2460300"/>
          </a:xfrm>
        </p:grpSpPr>
        <p:sp>
          <p:nvSpPr>
            <p:cNvPr id="371" name="Google Shape;371;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3</a:t>
              </a:r>
              <a:endParaRPr b="1" i="0" sz="900" u="none" cap="none" strike="noStrike">
                <a:solidFill>
                  <a:srgbClr val="155B54"/>
                </a:solidFill>
                <a:latin typeface="Roboto"/>
                <a:ea typeface="Roboto"/>
                <a:cs typeface="Roboto"/>
                <a:sym typeface="Roboto"/>
              </a:endParaRPr>
            </a:p>
          </p:txBody>
        </p:sp>
        <p:sp>
          <p:nvSpPr>
            <p:cNvPr id="373" name="Google Shape;373;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Quality check of output images</a:t>
              </a:r>
              <a:endParaRPr b="1" i="0" sz="1100" u="none" cap="none" strike="noStrike">
                <a:solidFill>
                  <a:srgbClr val="FFFFFF"/>
                </a:solidFill>
                <a:latin typeface="Roboto"/>
                <a:ea typeface="Roboto"/>
                <a:cs typeface="Roboto"/>
                <a:sym typeface="Roboto"/>
              </a:endParaRPr>
            </a:p>
          </p:txBody>
        </p:sp>
        <p:sp>
          <p:nvSpPr>
            <p:cNvPr id="374" name="Google Shape;374;p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To keep the dimensions and extensions of output images same as input images but with enhanced features</a:t>
              </a:r>
              <a:endParaRPr b="1" i="0" sz="1000" u="none" cap="none" strike="noStrike">
                <a:solidFill>
                  <a:srgbClr val="000000"/>
                </a:solidFill>
                <a:latin typeface="Roboto"/>
                <a:ea typeface="Roboto"/>
                <a:cs typeface="Roboto"/>
                <a:sym typeface="Roboto"/>
              </a:endParaRPr>
            </a:p>
          </p:txBody>
        </p:sp>
      </p:grpSp>
      <p:grpSp>
        <p:nvGrpSpPr>
          <p:cNvPr id="375" name="Google Shape;375;p5"/>
          <p:cNvGrpSpPr/>
          <p:nvPr/>
        </p:nvGrpSpPr>
        <p:grpSpPr>
          <a:xfrm rot="2700000">
            <a:off x="5210984" y="2330030"/>
            <a:ext cx="2604497" cy="2460276"/>
            <a:chOff x="284959" y="1318142"/>
            <a:chExt cx="2604522" cy="2460300"/>
          </a:xfrm>
        </p:grpSpPr>
        <p:sp>
          <p:nvSpPr>
            <p:cNvPr id="376" name="Google Shape;376;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6</a:t>
              </a:r>
              <a:endParaRPr b="1" i="0" sz="900" u="none" cap="none" strike="noStrike">
                <a:solidFill>
                  <a:srgbClr val="155B54"/>
                </a:solidFill>
                <a:latin typeface="Roboto"/>
                <a:ea typeface="Roboto"/>
                <a:cs typeface="Roboto"/>
                <a:sym typeface="Roboto"/>
              </a:endParaRPr>
            </a:p>
          </p:txBody>
        </p:sp>
        <p:sp>
          <p:nvSpPr>
            <p:cNvPr id="378" name="Google Shape;378;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Integrate model with application</a:t>
              </a:r>
              <a:endParaRPr b="1" i="0" sz="1100" u="none" cap="none" strike="noStrike">
                <a:solidFill>
                  <a:srgbClr val="FFFFFF"/>
                </a:solidFill>
                <a:latin typeface="Roboto"/>
                <a:ea typeface="Roboto"/>
                <a:cs typeface="Roboto"/>
                <a:sym typeface="Roboto"/>
              </a:endParaRPr>
            </a:p>
          </p:txBody>
        </p:sp>
        <p:sp>
          <p:nvSpPr>
            <p:cNvPr id="379" name="Google Shape;379;p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Integrating the ML model in the mobile application by converting the model into tflite format</a:t>
              </a:r>
              <a:endParaRPr b="1" i="0" sz="1000" u="none" cap="none" strike="noStrike">
                <a:solidFill>
                  <a:srgbClr val="000000"/>
                </a:solidFill>
                <a:latin typeface="Roboto"/>
                <a:ea typeface="Roboto"/>
                <a:cs typeface="Roboto"/>
                <a:sym typeface="Roboto"/>
              </a:endParaRPr>
            </a:p>
          </p:txBody>
        </p:sp>
      </p:grpSp>
      <p:grpSp>
        <p:nvGrpSpPr>
          <p:cNvPr id="380" name="Google Shape;380;p5"/>
          <p:cNvGrpSpPr/>
          <p:nvPr/>
        </p:nvGrpSpPr>
        <p:grpSpPr>
          <a:xfrm rot="2700000">
            <a:off x="5125259" y="1036205"/>
            <a:ext cx="2604497" cy="2460276"/>
            <a:chOff x="284959" y="1318142"/>
            <a:chExt cx="2604522" cy="2460300"/>
          </a:xfrm>
        </p:grpSpPr>
        <p:sp>
          <p:nvSpPr>
            <p:cNvPr id="381" name="Google Shape;381;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5</a:t>
              </a:r>
              <a:endParaRPr b="1" i="0" sz="900" u="none" cap="none" strike="noStrike">
                <a:solidFill>
                  <a:srgbClr val="155B54"/>
                </a:solidFill>
                <a:latin typeface="Roboto"/>
                <a:ea typeface="Roboto"/>
                <a:cs typeface="Roboto"/>
                <a:sym typeface="Roboto"/>
              </a:endParaRPr>
            </a:p>
          </p:txBody>
        </p:sp>
        <p:sp>
          <p:nvSpPr>
            <p:cNvPr id="383" name="Google Shape;383;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User Interface Design</a:t>
              </a:r>
              <a:endParaRPr b="1" i="0" sz="1100" u="none" cap="none" strike="noStrike">
                <a:solidFill>
                  <a:srgbClr val="FFFFFF"/>
                </a:solidFill>
                <a:latin typeface="Roboto"/>
                <a:ea typeface="Roboto"/>
                <a:cs typeface="Roboto"/>
                <a:sym typeface="Roboto"/>
              </a:endParaRPr>
            </a:p>
          </p:txBody>
        </p:sp>
        <p:sp>
          <p:nvSpPr>
            <p:cNvPr id="384" name="Google Shape;384;p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Building a mobile user interface to make the model easily accessible</a:t>
              </a:r>
              <a:endParaRPr b="1" i="0" sz="1000" u="none" cap="none" strike="noStrike">
                <a:solidFill>
                  <a:srgbClr val="000000"/>
                </a:solidFill>
                <a:latin typeface="Roboto"/>
                <a:ea typeface="Roboto"/>
                <a:cs typeface="Roboto"/>
                <a:sym typeface="Roboto"/>
              </a:endParaRPr>
            </a:p>
          </p:txBody>
        </p:sp>
      </p:grpSp>
      <p:grpSp>
        <p:nvGrpSpPr>
          <p:cNvPr id="385" name="Google Shape;385;p5"/>
          <p:cNvGrpSpPr/>
          <p:nvPr/>
        </p:nvGrpSpPr>
        <p:grpSpPr>
          <a:xfrm rot="2700000">
            <a:off x="5125259" y="-179770"/>
            <a:ext cx="2604497" cy="2460276"/>
            <a:chOff x="284959" y="1318142"/>
            <a:chExt cx="2604522" cy="2460300"/>
          </a:xfrm>
        </p:grpSpPr>
        <p:sp>
          <p:nvSpPr>
            <p:cNvPr id="386" name="Google Shape;386;p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55B54"/>
                  </a:solidFill>
                  <a:latin typeface="Roboto"/>
                  <a:ea typeface="Roboto"/>
                  <a:cs typeface="Roboto"/>
                  <a:sym typeface="Roboto"/>
                </a:rPr>
                <a:t>4</a:t>
              </a:r>
              <a:endParaRPr b="1" i="0" sz="900" u="none" cap="none" strike="noStrike">
                <a:solidFill>
                  <a:srgbClr val="155B54"/>
                </a:solidFill>
                <a:latin typeface="Roboto"/>
                <a:ea typeface="Roboto"/>
                <a:cs typeface="Roboto"/>
                <a:sym typeface="Roboto"/>
              </a:endParaRPr>
            </a:p>
          </p:txBody>
        </p:sp>
        <p:sp>
          <p:nvSpPr>
            <p:cNvPr id="388" name="Google Shape;388;p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Quantitative analysis of results</a:t>
              </a:r>
              <a:endParaRPr b="1" i="0" sz="1100" u="none" cap="none" strike="noStrike">
                <a:solidFill>
                  <a:srgbClr val="FFFFFF"/>
                </a:solidFill>
                <a:latin typeface="Roboto"/>
                <a:ea typeface="Roboto"/>
                <a:cs typeface="Roboto"/>
                <a:sym typeface="Roboto"/>
              </a:endParaRPr>
            </a:p>
          </p:txBody>
        </p:sp>
        <p:sp>
          <p:nvSpPr>
            <p:cNvPr id="389" name="Google Shape;389;p5"/>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b="0" i="0" lang="en" sz="1000" u="none" cap="none" strike="noStrike">
                  <a:solidFill>
                    <a:srgbClr val="000000"/>
                  </a:solidFill>
                  <a:latin typeface="Roboto"/>
                  <a:ea typeface="Roboto"/>
                  <a:cs typeface="Roboto"/>
                  <a:sym typeface="Roboto"/>
                </a:rPr>
                <a:t>Analyzing the output images using some quantitative measures </a:t>
              </a:r>
              <a:endParaRPr b="1" i="0" sz="1000" u="none" cap="none" strike="noStrike">
                <a:solidFill>
                  <a:srgbClr val="000000"/>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4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400"/>
                                        <p:tgtEl>
                                          <p:spTgt spid="3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
          <p:cNvSpPr txBox="1"/>
          <p:nvPr>
            <p:ph type="ctrTitle"/>
          </p:nvPr>
        </p:nvSpPr>
        <p:spPr>
          <a:xfrm>
            <a:off x="1455675" y="416118"/>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LITERATURE SURVEY</a:t>
            </a:r>
            <a:endParaRPr/>
          </a:p>
        </p:txBody>
      </p:sp>
      <p:graphicFrame>
        <p:nvGraphicFramePr>
          <p:cNvPr id="395" name="Google Shape;395;p6"/>
          <p:cNvGraphicFramePr/>
          <p:nvPr/>
        </p:nvGraphicFramePr>
        <p:xfrm>
          <a:off x="1077275" y="920120"/>
          <a:ext cx="3000000" cy="3000000"/>
        </p:xfrm>
        <a:graphic>
          <a:graphicData uri="http://schemas.openxmlformats.org/drawingml/2006/table">
            <a:tbl>
              <a:tblPr>
                <a:noFill/>
                <a:tableStyleId>{368D6B1F-DB28-4465-B4F4-A995B026CAE8}</a:tableStyleId>
              </a:tblPr>
              <a:tblGrid>
                <a:gridCol w="2413000"/>
                <a:gridCol w="2413000"/>
                <a:gridCol w="2995275"/>
              </a:tblGrid>
              <a:tr h="385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Paper title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Tools/Technology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Findings</a:t>
                      </a:r>
                      <a:endParaRPr sz="1400" u="none" cap="none" strike="noStrike"/>
                    </a:p>
                  </a:txBody>
                  <a:tcPr marT="91425" marB="91425" marR="91425" marL="91425"/>
                </a:tc>
              </a:tr>
              <a:tr h="1073950">
                <a:tc>
                  <a:txBody>
                    <a:bodyPr/>
                    <a:lstStyle/>
                    <a:p>
                      <a:pPr indent="0" lvl="0" marL="67310" marR="139700"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Zero-Reference Deep Curve Estimation for Low-Light Image Enhancement</a:t>
                      </a:r>
                      <a:endParaRPr sz="1300" u="none" cap="none" strike="noStrike"/>
                    </a:p>
                  </a:txBody>
                  <a:tcPr marT="91425" marB="91425" marR="91425" marL="91425"/>
                </a:tc>
                <a:tc>
                  <a:txBody>
                    <a:bodyPr/>
                    <a:lstStyle/>
                    <a:p>
                      <a:pPr indent="0" lvl="0" marL="67310" marR="139700"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Python, DCE(Deep Curve estimation) technique, DL neural network</a:t>
                      </a:r>
                      <a:endParaRPr sz="1700" u="none" cap="none" strike="noStrike"/>
                    </a:p>
                  </a:txBody>
                  <a:tcPr marT="91425" marB="91425" marR="91425" marL="91425"/>
                </a:tc>
                <a:tc>
                  <a:txBody>
                    <a:bodyPr/>
                    <a:lstStyle/>
                    <a:p>
                      <a:pPr indent="0" lvl="0" marL="67310" marR="83185"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Zero-Reference Deep Curve Estimation (Zero-DCE), which formulates light enhancement as a task of image-specific curve estimation with a deep network.</a:t>
                      </a:r>
                      <a:endParaRPr sz="1500" u="none" cap="none" strike="noStrike"/>
                    </a:p>
                  </a:txBody>
                  <a:tcPr marT="91425" marB="91425" marR="91425" marL="91425"/>
                </a:tc>
              </a:tr>
              <a:tr h="1318375">
                <a:tc>
                  <a:txBody>
                    <a:bodyPr/>
                    <a:lstStyle/>
                    <a:p>
                      <a:pPr indent="0" lvl="0" marL="57150" marR="38100"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EnlightenGAN: Deep Light Enhancement without Paired Supervision</a:t>
                      </a:r>
                      <a:endParaRPr sz="1500" u="none" cap="none" strike="noStrike"/>
                    </a:p>
                  </a:txBody>
                  <a:tcPr marT="91425" marB="91425" marR="91425" marL="91425"/>
                </a:tc>
                <a:tc>
                  <a:txBody>
                    <a:bodyPr/>
                    <a:lstStyle/>
                    <a:p>
                      <a:pPr indent="0" lvl="0" marL="67310" marR="122554"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Python, Generative Adversarial Network(GAN)</a:t>
                      </a:r>
                      <a:endParaRPr sz="1500" u="none" cap="none" strike="noStrike"/>
                    </a:p>
                  </a:txBody>
                  <a:tcPr marT="91425" marB="91425" marR="91425" marL="91425"/>
                </a:tc>
                <a:tc>
                  <a:txBody>
                    <a:bodyPr/>
                    <a:lstStyle/>
                    <a:p>
                      <a:pPr indent="0" lvl="0" marL="57150" marR="66675"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Highly effective unsupervised generative adversarial network, dubbed EnlightenGAN, that can be trained without low/normal-light image pairs, yet proves to generalize very well on various real-world test images</a:t>
                      </a:r>
                      <a:endParaRPr sz="1500" u="none" cap="none" strike="noStrike"/>
                    </a:p>
                  </a:txBody>
                  <a:tcPr marT="91425" marB="91425" marR="91425" marL="91425"/>
                </a:tc>
              </a:tr>
              <a:tr h="1214675">
                <a:tc>
                  <a:txBody>
                    <a:bodyPr/>
                    <a:lstStyle/>
                    <a:p>
                      <a:pPr indent="0" lvl="0" marL="0" marR="0" rtl="0" algn="just">
                        <a:lnSpc>
                          <a:spcPct val="15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Underexposed Photo Enhancement Using Deep Illumination Estimation</a:t>
                      </a:r>
                      <a:endParaRPr sz="1500" u="none" cap="none" strike="noStrike"/>
                    </a:p>
                  </a:txBody>
                  <a:tcPr marT="91425" marB="91425" marR="91425" marL="91425"/>
                </a:tc>
                <a:tc>
                  <a:txBody>
                    <a:bodyPr/>
                    <a:lstStyle/>
                    <a:p>
                      <a:pPr indent="0" lvl="0" marL="67310" marR="384810" rtl="0" algn="just">
                        <a:lnSpc>
                          <a:spcPct val="150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Python, c++, Deep Learning</a:t>
                      </a:r>
                      <a:endParaRPr sz="1400" u="none" cap="none" strike="noStrike"/>
                    </a:p>
                  </a:txBody>
                  <a:tcPr marT="91425" marB="91425" marR="91425" marL="91425"/>
                </a:tc>
                <a:tc>
                  <a:txBody>
                    <a:bodyPr/>
                    <a:lstStyle/>
                    <a:p>
                      <a:pPr indent="0" lvl="0" marL="57150" marR="66675" rtl="0" algn="just">
                        <a:lnSpc>
                          <a:spcPct val="150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Intermediate illumination in the network to associate the input with expected enhancement result, which increases the network's capability to learn complex photographic adjustment from input/output image pairs</a:t>
                      </a:r>
                      <a:endParaRPr sz="1400" u="none" cap="none" strike="noStrike"/>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
          <p:cNvSpPr txBox="1"/>
          <p:nvPr>
            <p:ph type="ctrTitle"/>
          </p:nvPr>
        </p:nvSpPr>
        <p:spPr>
          <a:xfrm>
            <a:off x="1455675" y="416118"/>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ARCHITECTURE OF THE PROJECT</a:t>
            </a:r>
            <a:endParaRPr/>
          </a:p>
        </p:txBody>
      </p:sp>
      <p:sp>
        <p:nvSpPr>
          <p:cNvPr id="401" name="Google Shape;401;p7"/>
          <p:cNvSpPr txBox="1"/>
          <p:nvPr>
            <p:ph idx="6" type="subTitle"/>
          </p:nvPr>
        </p:nvSpPr>
        <p:spPr>
          <a:xfrm>
            <a:off x="3379500" y="836950"/>
            <a:ext cx="2385000" cy="26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
                <a:solidFill>
                  <a:schemeClr val="dk1"/>
                </a:solidFill>
              </a:rPr>
              <a:t>SEQUENCE DIAGRAM</a:t>
            </a:r>
            <a:endParaRPr>
              <a:solidFill>
                <a:schemeClr val="dk1"/>
              </a:solidFill>
            </a:endParaRPr>
          </a:p>
        </p:txBody>
      </p:sp>
      <p:sp>
        <p:nvSpPr>
          <p:cNvPr id="402" name="Google Shape;402;p7"/>
          <p:cNvSpPr txBox="1"/>
          <p:nvPr>
            <p:ph idx="8" type="subTitle"/>
          </p:nvPr>
        </p:nvSpPr>
        <p:spPr>
          <a:xfrm>
            <a:off x="1632775" y="4262700"/>
            <a:ext cx="6911700" cy="81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rPr b="1" lang="en" sz="1300">
                <a:solidFill>
                  <a:srgbClr val="000000"/>
                </a:solidFill>
                <a:latin typeface="Arial"/>
                <a:ea typeface="Arial"/>
                <a:cs typeface="Arial"/>
                <a:sym typeface="Arial"/>
              </a:rPr>
              <a:t>This sequence diagram is depicting interaction between objects in a sequential order i.e. the order in which these interactions are taking place. It describes how and in what order the objects in our  project are functioning..</a:t>
            </a:r>
            <a:endParaRPr b="1" sz="1300">
              <a:solidFill>
                <a:srgbClr val="000000"/>
              </a:solidFill>
              <a:latin typeface="Arial"/>
              <a:ea typeface="Arial"/>
              <a:cs typeface="Arial"/>
              <a:sym typeface="Arial"/>
            </a:endParaRPr>
          </a:p>
          <a:p>
            <a:pPr indent="0" lvl="0" marL="0" rtl="0" algn="l">
              <a:lnSpc>
                <a:spcPct val="100000"/>
              </a:lnSpc>
              <a:spcBef>
                <a:spcPts val="1000"/>
              </a:spcBef>
              <a:spcAft>
                <a:spcPts val="0"/>
              </a:spcAft>
              <a:buSzPts val="1100"/>
              <a:buNone/>
            </a:pPr>
            <a:r>
              <a:t/>
            </a:r>
            <a:endParaRPr/>
          </a:p>
        </p:txBody>
      </p:sp>
      <p:pic>
        <p:nvPicPr>
          <p:cNvPr descr="C:\Users\naukri.com\Downloads\Sequence Diagram.png" id="403" name="Google Shape;403;p7"/>
          <p:cNvPicPr preferRelativeResize="0"/>
          <p:nvPr/>
        </p:nvPicPr>
        <p:blipFill rotWithShape="1">
          <a:blip r:embed="rId3">
            <a:alphaModFix/>
          </a:blip>
          <a:srcRect b="0" l="0" r="0" t="0"/>
          <a:stretch/>
        </p:blipFill>
        <p:spPr>
          <a:xfrm>
            <a:off x="1738350" y="1097100"/>
            <a:ext cx="5554050" cy="316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
          <p:cNvSpPr txBox="1"/>
          <p:nvPr>
            <p:ph type="title"/>
          </p:nvPr>
        </p:nvSpPr>
        <p:spPr>
          <a:xfrm>
            <a:off x="728563" y="57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Techniques and Tools Used </a:t>
            </a:r>
            <a:endParaRPr/>
          </a:p>
        </p:txBody>
      </p:sp>
      <p:grpSp>
        <p:nvGrpSpPr>
          <p:cNvPr id="409" name="Google Shape;409;p8"/>
          <p:cNvGrpSpPr/>
          <p:nvPr/>
        </p:nvGrpSpPr>
        <p:grpSpPr>
          <a:xfrm>
            <a:off x="857341" y="1483586"/>
            <a:ext cx="1854917" cy="392642"/>
            <a:chOff x="1592987" y="2322568"/>
            <a:chExt cx="1419000" cy="642623"/>
          </a:xfrm>
        </p:grpSpPr>
        <p:sp>
          <p:nvSpPr>
            <p:cNvPr id="410" name="Google Shape;410;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11" name="Google Shape;411;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01</a:t>
              </a:r>
              <a:endParaRPr b="0" i="0" sz="1200" u="none" cap="none" strike="noStrike">
                <a:solidFill>
                  <a:srgbClr val="FFFFFF"/>
                </a:solidFill>
                <a:latin typeface="Roboto Thin"/>
                <a:ea typeface="Roboto Thin"/>
                <a:cs typeface="Roboto Thin"/>
                <a:sym typeface="Roboto Thin"/>
              </a:endParaRPr>
            </a:p>
          </p:txBody>
        </p:sp>
      </p:grpSp>
      <p:sp>
        <p:nvSpPr>
          <p:cNvPr id="412" name="Google Shape;412;p8"/>
          <p:cNvSpPr/>
          <p:nvPr/>
        </p:nvSpPr>
        <p:spPr>
          <a:xfrm rot="-5400000">
            <a:off x="3445838" y="754738"/>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413" name="Google Shape;413;p8"/>
          <p:cNvGrpSpPr/>
          <p:nvPr/>
        </p:nvGrpSpPr>
        <p:grpSpPr>
          <a:xfrm>
            <a:off x="857341" y="2062311"/>
            <a:ext cx="1854917" cy="392642"/>
            <a:chOff x="1592987" y="2322568"/>
            <a:chExt cx="1419000" cy="642623"/>
          </a:xfrm>
        </p:grpSpPr>
        <p:sp>
          <p:nvSpPr>
            <p:cNvPr id="414" name="Google Shape;414;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15" name="Google Shape;415;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02</a:t>
              </a:r>
              <a:endParaRPr b="0" i="0" sz="1200" u="none" cap="none" strike="noStrike">
                <a:solidFill>
                  <a:srgbClr val="FFFFFF"/>
                </a:solidFill>
                <a:latin typeface="Roboto Thin"/>
                <a:ea typeface="Roboto Thin"/>
                <a:cs typeface="Roboto Thin"/>
                <a:sym typeface="Roboto Thin"/>
              </a:endParaRPr>
            </a:p>
          </p:txBody>
        </p:sp>
      </p:grpSp>
      <p:sp>
        <p:nvSpPr>
          <p:cNvPr id="416" name="Google Shape;416;p8"/>
          <p:cNvSpPr/>
          <p:nvPr/>
        </p:nvSpPr>
        <p:spPr>
          <a:xfrm rot="-5400000">
            <a:off x="3412438" y="1331075"/>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417" name="Google Shape;417;p8"/>
          <p:cNvGrpSpPr/>
          <p:nvPr/>
        </p:nvGrpSpPr>
        <p:grpSpPr>
          <a:xfrm>
            <a:off x="857341" y="3181011"/>
            <a:ext cx="1854917" cy="392642"/>
            <a:chOff x="1592987" y="2322568"/>
            <a:chExt cx="1419000" cy="642623"/>
          </a:xfrm>
        </p:grpSpPr>
        <p:sp>
          <p:nvSpPr>
            <p:cNvPr id="418" name="Google Shape;418;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19" name="Google Shape;419;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04</a:t>
              </a:r>
              <a:endParaRPr b="0" i="0" sz="1200" u="none" cap="none" strike="noStrike">
                <a:solidFill>
                  <a:srgbClr val="FFFFFF"/>
                </a:solidFill>
                <a:latin typeface="Roboto Thin"/>
                <a:ea typeface="Roboto Thin"/>
                <a:cs typeface="Roboto Thin"/>
                <a:sym typeface="Roboto Thin"/>
              </a:endParaRPr>
            </a:p>
          </p:txBody>
        </p:sp>
      </p:grpSp>
      <p:sp>
        <p:nvSpPr>
          <p:cNvPr id="420" name="Google Shape;420;p8"/>
          <p:cNvSpPr/>
          <p:nvPr/>
        </p:nvSpPr>
        <p:spPr>
          <a:xfrm rot="-5400000">
            <a:off x="3445838" y="2447413"/>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21" name="Google Shape;421;p8"/>
          <p:cNvSpPr/>
          <p:nvPr/>
        </p:nvSpPr>
        <p:spPr>
          <a:xfrm>
            <a:off x="857341" y="2641025"/>
            <a:ext cx="1854900" cy="3927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03</a:t>
            </a:r>
            <a:endParaRPr b="0" i="0" sz="1200" u="none" cap="none" strike="noStrike">
              <a:solidFill>
                <a:srgbClr val="FFFFFF"/>
              </a:solidFill>
              <a:latin typeface="Roboto Thin"/>
              <a:ea typeface="Roboto Thin"/>
              <a:cs typeface="Roboto Thin"/>
              <a:sym typeface="Roboto Thin"/>
            </a:endParaRPr>
          </a:p>
        </p:txBody>
      </p:sp>
      <p:sp>
        <p:nvSpPr>
          <p:cNvPr id="422" name="Google Shape;422;p8"/>
          <p:cNvSpPr/>
          <p:nvPr/>
        </p:nvSpPr>
        <p:spPr>
          <a:xfrm rot="-5400000">
            <a:off x="3445838" y="1907438"/>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423" name="Google Shape;423;p8"/>
          <p:cNvGrpSpPr/>
          <p:nvPr/>
        </p:nvGrpSpPr>
        <p:grpSpPr>
          <a:xfrm>
            <a:off x="857341" y="3733286"/>
            <a:ext cx="1854917" cy="392642"/>
            <a:chOff x="1592987" y="2322568"/>
            <a:chExt cx="1419000" cy="642623"/>
          </a:xfrm>
        </p:grpSpPr>
        <p:sp>
          <p:nvSpPr>
            <p:cNvPr id="424" name="Google Shape;424;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25" name="Google Shape;425;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05</a:t>
              </a:r>
              <a:endParaRPr b="0" i="0" sz="1200" u="none" cap="none" strike="noStrike">
                <a:solidFill>
                  <a:srgbClr val="FFFFFF"/>
                </a:solidFill>
                <a:latin typeface="Roboto Thin"/>
                <a:ea typeface="Roboto Thin"/>
                <a:cs typeface="Roboto Thin"/>
                <a:sym typeface="Roboto Thin"/>
              </a:endParaRPr>
            </a:p>
          </p:txBody>
        </p:sp>
      </p:grpSp>
      <p:sp>
        <p:nvSpPr>
          <p:cNvPr id="426" name="Google Shape;426;p8"/>
          <p:cNvSpPr/>
          <p:nvPr/>
        </p:nvSpPr>
        <p:spPr>
          <a:xfrm rot="-5400000">
            <a:off x="3445838" y="2999688"/>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27" name="Google Shape;427;p8"/>
          <p:cNvSpPr txBox="1"/>
          <p:nvPr/>
        </p:nvSpPr>
        <p:spPr>
          <a:xfrm>
            <a:off x="2907425" y="1488313"/>
            <a:ext cx="127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Python 3.7</a:t>
            </a:r>
            <a:endParaRPr b="0" i="0" sz="1400" u="none" cap="none" strike="noStrike">
              <a:solidFill>
                <a:schemeClr val="lt1"/>
              </a:solidFill>
              <a:latin typeface="Lato"/>
              <a:ea typeface="Lato"/>
              <a:cs typeface="Lato"/>
              <a:sym typeface="Lato"/>
            </a:endParaRPr>
          </a:p>
        </p:txBody>
      </p:sp>
      <p:sp>
        <p:nvSpPr>
          <p:cNvPr id="428" name="Google Shape;428;p8"/>
          <p:cNvSpPr txBox="1"/>
          <p:nvPr/>
        </p:nvSpPr>
        <p:spPr>
          <a:xfrm>
            <a:off x="2907425" y="2061600"/>
            <a:ext cx="127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Pytorch 1.0.0</a:t>
            </a:r>
            <a:endParaRPr b="0" i="0" sz="1400" u="none" cap="none" strike="noStrike">
              <a:solidFill>
                <a:schemeClr val="lt1"/>
              </a:solidFill>
              <a:latin typeface="Lato"/>
              <a:ea typeface="Lato"/>
              <a:cs typeface="Lato"/>
              <a:sym typeface="Lato"/>
            </a:endParaRPr>
          </a:p>
        </p:txBody>
      </p:sp>
      <p:sp>
        <p:nvSpPr>
          <p:cNvPr id="429" name="Google Shape;429;p8"/>
          <p:cNvSpPr txBox="1"/>
          <p:nvPr/>
        </p:nvSpPr>
        <p:spPr>
          <a:xfrm>
            <a:off x="2907425" y="2639475"/>
            <a:ext cx="127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Opencv</a:t>
            </a:r>
            <a:endParaRPr b="0" i="0" sz="1400" u="none" cap="none" strike="noStrike">
              <a:solidFill>
                <a:schemeClr val="lt1"/>
              </a:solidFill>
              <a:latin typeface="Lato"/>
              <a:ea typeface="Lato"/>
              <a:cs typeface="Lato"/>
              <a:sym typeface="Lato"/>
            </a:endParaRPr>
          </a:p>
        </p:txBody>
      </p:sp>
      <p:sp>
        <p:nvSpPr>
          <p:cNvPr id="430" name="Google Shape;430;p8"/>
          <p:cNvSpPr txBox="1"/>
          <p:nvPr/>
        </p:nvSpPr>
        <p:spPr>
          <a:xfrm>
            <a:off x="2846550" y="3174863"/>
            <a:ext cx="193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Torchvision 0.2.1</a:t>
            </a:r>
            <a:endParaRPr b="0" i="0" sz="1400" u="none" cap="none" strike="noStrike">
              <a:solidFill>
                <a:schemeClr val="lt1"/>
              </a:solidFill>
              <a:latin typeface="Lato"/>
              <a:ea typeface="Lato"/>
              <a:cs typeface="Lato"/>
              <a:sym typeface="Lato"/>
            </a:endParaRPr>
          </a:p>
        </p:txBody>
      </p:sp>
      <p:sp>
        <p:nvSpPr>
          <p:cNvPr id="431" name="Google Shape;431;p8"/>
          <p:cNvSpPr txBox="1"/>
          <p:nvPr/>
        </p:nvSpPr>
        <p:spPr>
          <a:xfrm>
            <a:off x="2907425" y="3720988"/>
            <a:ext cx="127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Cuda 10.0</a:t>
            </a:r>
            <a:endParaRPr b="0" i="0" sz="1400" u="none" cap="none" strike="noStrike">
              <a:solidFill>
                <a:schemeClr val="lt1"/>
              </a:solidFill>
              <a:latin typeface="Lato"/>
              <a:ea typeface="Lato"/>
              <a:cs typeface="Lato"/>
              <a:sym typeface="Lato"/>
            </a:endParaRPr>
          </a:p>
        </p:txBody>
      </p:sp>
      <p:grpSp>
        <p:nvGrpSpPr>
          <p:cNvPr id="432" name="Google Shape;432;p8"/>
          <p:cNvGrpSpPr/>
          <p:nvPr/>
        </p:nvGrpSpPr>
        <p:grpSpPr>
          <a:xfrm>
            <a:off x="857341" y="4297836"/>
            <a:ext cx="1854917" cy="392642"/>
            <a:chOff x="1592987" y="2322568"/>
            <a:chExt cx="1419000" cy="642623"/>
          </a:xfrm>
        </p:grpSpPr>
        <p:sp>
          <p:nvSpPr>
            <p:cNvPr id="433" name="Google Shape;433;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34" name="Google Shape;434;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06</a:t>
              </a:r>
              <a:endParaRPr b="0" i="0" sz="1200" u="none" cap="none" strike="noStrike">
                <a:solidFill>
                  <a:srgbClr val="FFFFFF"/>
                </a:solidFill>
                <a:latin typeface="Roboto Thin"/>
                <a:ea typeface="Roboto Thin"/>
                <a:cs typeface="Roboto Thin"/>
                <a:sym typeface="Roboto Thin"/>
              </a:endParaRPr>
            </a:p>
          </p:txBody>
        </p:sp>
      </p:grpSp>
      <p:sp>
        <p:nvSpPr>
          <p:cNvPr id="435" name="Google Shape;435;p8"/>
          <p:cNvSpPr/>
          <p:nvPr/>
        </p:nvSpPr>
        <p:spPr>
          <a:xfrm rot="-5400000">
            <a:off x="3445838" y="3564238"/>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36" name="Google Shape;436;p8"/>
          <p:cNvSpPr txBox="1"/>
          <p:nvPr/>
        </p:nvSpPr>
        <p:spPr>
          <a:xfrm>
            <a:off x="2827500" y="4279400"/>
            <a:ext cx="196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Numpy and Pandas</a:t>
            </a:r>
            <a:endParaRPr b="0" i="0" sz="1400" u="none" cap="none" strike="noStrike">
              <a:solidFill>
                <a:schemeClr val="lt1"/>
              </a:solidFill>
              <a:latin typeface="Lato"/>
              <a:ea typeface="Lato"/>
              <a:cs typeface="Lato"/>
              <a:sym typeface="Lato"/>
            </a:endParaRPr>
          </a:p>
        </p:txBody>
      </p:sp>
      <p:pic>
        <p:nvPicPr>
          <p:cNvPr id="437" name="Google Shape;437;p8"/>
          <p:cNvPicPr preferRelativeResize="0"/>
          <p:nvPr/>
        </p:nvPicPr>
        <p:blipFill rotWithShape="1">
          <a:blip r:embed="rId3">
            <a:alphaModFix/>
          </a:blip>
          <a:srcRect b="0" l="0" r="0" t="0"/>
          <a:stretch/>
        </p:blipFill>
        <p:spPr>
          <a:xfrm>
            <a:off x="4797300" y="2061600"/>
            <a:ext cx="4060950" cy="2282626"/>
          </a:xfrm>
          <a:prstGeom prst="rect">
            <a:avLst/>
          </a:prstGeom>
          <a:noFill/>
          <a:ln>
            <a:noFill/>
          </a:ln>
        </p:spPr>
      </p:pic>
      <p:grpSp>
        <p:nvGrpSpPr>
          <p:cNvPr id="438" name="Google Shape;438;p8"/>
          <p:cNvGrpSpPr/>
          <p:nvPr/>
        </p:nvGrpSpPr>
        <p:grpSpPr>
          <a:xfrm>
            <a:off x="4778241" y="1477436"/>
            <a:ext cx="1854917" cy="392642"/>
            <a:chOff x="1592987" y="2322568"/>
            <a:chExt cx="1419000" cy="642623"/>
          </a:xfrm>
        </p:grpSpPr>
        <p:sp>
          <p:nvSpPr>
            <p:cNvPr id="439" name="Google Shape;439;p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40" name="Google Shape;440;p8"/>
            <p:cNvSpPr/>
            <p:nvPr/>
          </p:nvSpPr>
          <p:spPr>
            <a:xfrm>
              <a:off x="1592987" y="2322591"/>
              <a:ext cx="1419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Thin"/>
                  <a:ea typeface="Roboto Thin"/>
                  <a:cs typeface="Roboto Thin"/>
                  <a:sym typeface="Roboto Thin"/>
                </a:rPr>
                <a:t>07</a:t>
              </a:r>
              <a:endParaRPr b="0" i="0" sz="1200" u="none" cap="none" strike="noStrike">
                <a:solidFill>
                  <a:srgbClr val="FFFFFF"/>
                </a:solidFill>
                <a:latin typeface="Roboto Thin"/>
                <a:ea typeface="Roboto Thin"/>
                <a:cs typeface="Roboto Thin"/>
                <a:sym typeface="Roboto Thin"/>
              </a:endParaRPr>
            </a:p>
          </p:txBody>
        </p:sp>
      </p:grpSp>
      <p:sp>
        <p:nvSpPr>
          <p:cNvPr id="441" name="Google Shape;441;p8"/>
          <p:cNvSpPr/>
          <p:nvPr/>
        </p:nvSpPr>
        <p:spPr>
          <a:xfrm rot="-5400000">
            <a:off x="7366738" y="748588"/>
            <a:ext cx="387925" cy="185510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42" name="Google Shape;442;p8"/>
          <p:cNvSpPr txBox="1"/>
          <p:nvPr/>
        </p:nvSpPr>
        <p:spPr>
          <a:xfrm>
            <a:off x="6526075" y="1488325"/>
            <a:ext cx="1891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VS Code as platform</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6" name="Shape 446"/>
        <p:cNvGrpSpPr/>
        <p:nvPr/>
      </p:nvGrpSpPr>
      <p:grpSpPr>
        <a:xfrm>
          <a:off x="0" y="0"/>
          <a:ext cx="0" cy="0"/>
          <a:chOff x="0" y="0"/>
          <a:chExt cx="0" cy="0"/>
        </a:xfrm>
      </p:grpSpPr>
      <p:sp>
        <p:nvSpPr>
          <p:cNvPr id="447" name="Google Shape;447;p9"/>
          <p:cNvSpPr txBox="1"/>
          <p:nvPr>
            <p:ph type="title"/>
          </p:nvPr>
        </p:nvSpPr>
        <p:spPr>
          <a:xfrm>
            <a:off x="950550" y="276400"/>
            <a:ext cx="7242900" cy="8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SNAPSHOTS OF PROJECT</a:t>
            </a:r>
            <a:endParaRPr sz="2400"/>
          </a:p>
        </p:txBody>
      </p:sp>
      <p:pic>
        <p:nvPicPr>
          <p:cNvPr id="448" name="Google Shape;448;p9"/>
          <p:cNvPicPr preferRelativeResize="0"/>
          <p:nvPr/>
        </p:nvPicPr>
        <p:blipFill rotWithShape="1">
          <a:blip r:embed="rId3">
            <a:alphaModFix/>
          </a:blip>
          <a:srcRect b="0" l="0" r="0" t="0"/>
          <a:stretch/>
        </p:blipFill>
        <p:spPr>
          <a:xfrm>
            <a:off x="163100" y="971998"/>
            <a:ext cx="4408901" cy="2406802"/>
          </a:xfrm>
          <a:prstGeom prst="rect">
            <a:avLst/>
          </a:prstGeom>
          <a:noFill/>
          <a:ln>
            <a:noFill/>
          </a:ln>
        </p:spPr>
      </p:pic>
      <p:pic>
        <p:nvPicPr>
          <p:cNvPr id="449" name="Google Shape;449;p9"/>
          <p:cNvPicPr preferRelativeResize="0"/>
          <p:nvPr/>
        </p:nvPicPr>
        <p:blipFill rotWithShape="1">
          <a:blip r:embed="rId4">
            <a:alphaModFix/>
          </a:blip>
          <a:srcRect b="0" l="0" r="0" t="0"/>
          <a:stretch/>
        </p:blipFill>
        <p:spPr>
          <a:xfrm>
            <a:off x="4756551" y="2335250"/>
            <a:ext cx="4267200" cy="2329458"/>
          </a:xfrm>
          <a:prstGeom prst="rect">
            <a:avLst/>
          </a:prstGeom>
          <a:noFill/>
          <a:ln>
            <a:noFill/>
          </a:ln>
        </p:spPr>
      </p:pic>
      <p:sp>
        <p:nvSpPr>
          <p:cNvPr id="450" name="Google Shape;450;p9"/>
          <p:cNvSpPr txBox="1"/>
          <p:nvPr/>
        </p:nvSpPr>
        <p:spPr>
          <a:xfrm>
            <a:off x="1253725" y="3514725"/>
            <a:ext cx="20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aleway"/>
                <a:ea typeface="Raleway"/>
                <a:cs typeface="Raleway"/>
                <a:sym typeface="Raleway"/>
              </a:rPr>
              <a:t>Original Image</a:t>
            </a:r>
            <a:endParaRPr b="1" i="0" sz="1400" u="none" cap="none" strike="noStrike">
              <a:solidFill>
                <a:schemeClr val="lt1"/>
              </a:solidFill>
              <a:latin typeface="Raleway"/>
              <a:ea typeface="Raleway"/>
              <a:cs typeface="Raleway"/>
              <a:sym typeface="Raleway"/>
            </a:endParaRPr>
          </a:p>
        </p:txBody>
      </p:sp>
      <p:sp>
        <p:nvSpPr>
          <p:cNvPr id="451" name="Google Shape;451;p9"/>
          <p:cNvSpPr txBox="1"/>
          <p:nvPr/>
        </p:nvSpPr>
        <p:spPr>
          <a:xfrm>
            <a:off x="6022175" y="1875225"/>
            <a:ext cx="201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aleway"/>
                <a:ea typeface="Raleway"/>
                <a:cs typeface="Raleway"/>
                <a:sym typeface="Raleway"/>
              </a:rPr>
              <a:t>Enhanced Image</a:t>
            </a:r>
            <a:endParaRPr b="1" i="0" sz="1400" u="none" cap="none" strike="noStrike">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1000"/>
                                        <p:tgtEl>
                                          <p:spTgt spid="4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